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76" autoAdjust="0"/>
  </p:normalViewPr>
  <p:slideViewPr>
    <p:cSldViewPr>
      <p:cViewPr varScale="1">
        <p:scale>
          <a:sx n="106" d="100"/>
          <a:sy n="106" d="100"/>
        </p:scale>
        <p:origin x="6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78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9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09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56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84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05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28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43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68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17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8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DD3AA-C270-4297-A534-E8403F6AF8AC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5ACF0-A4B4-4804-85B5-0D53CA31E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44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653136"/>
            <a:ext cx="5256584" cy="1752600"/>
          </a:xfrm>
        </p:spPr>
        <p:txBody>
          <a:bodyPr>
            <a:normAutofit/>
          </a:bodyPr>
          <a:lstStyle/>
          <a:p>
            <a:r>
              <a:rPr lang="ru-RU" sz="1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Проэкт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 предмету «Окружающий мир» «Материк Антарктида»</a:t>
            </a:r>
          </a:p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Ученицы 2 «А» класса</a:t>
            </a:r>
          </a:p>
          <a:p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Средней школы №4 </a:t>
            </a:r>
          </a:p>
          <a:p>
            <a:r>
              <a:rPr lang="ru-RU" sz="12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Васильеваой</a:t>
            </a:r>
            <a:r>
              <a:rPr lang="ru-RU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Анастасии</a:t>
            </a:r>
            <a:endParaRPr lang="ru-RU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268760"/>
            <a:ext cx="59766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</a:rPr>
              <a:t>АНТАРКТИДА</a:t>
            </a:r>
            <a:endParaRPr lang="ru-RU" sz="7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3091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.ytapi.com/vi/c-ZXpWkl0hE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 bwMode="auto">
          <a:xfrm>
            <a:off x="395536" y="188640"/>
            <a:ext cx="8539400" cy="653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5373216"/>
            <a:ext cx="77048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           Антарктида </a:t>
            </a:r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– это  материк на крайнем юге нашей планеты. </a:t>
            </a:r>
            <a:endParaRPr lang="ru-RU" sz="16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1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Антарктида</a:t>
            </a:r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, вместе с областью вокруг неё (</a:t>
            </a:r>
            <a:r>
              <a:rPr lang="ru-RU" sz="1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Антарктикой) </a:t>
            </a:r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– это всемирный </a:t>
            </a:r>
            <a:r>
              <a:rPr lang="ru-RU" sz="1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природный </a:t>
            </a:r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заповедник с очень суровым полярным климатом.</a:t>
            </a:r>
          </a:p>
        </p:txBody>
      </p:sp>
    </p:spTree>
    <p:extLst>
      <p:ext uri="{BB962C8B-B14F-4D97-AF65-F5344CB8AC3E}">
        <p14:creationId xmlns:p14="http://schemas.microsoft.com/office/powerpoint/2010/main" val="2206350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nastol.com.ua/pic/201408/1920x1200/nastol.com.ua-1078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436" y="232723"/>
            <a:ext cx="748883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5229200"/>
            <a:ext cx="6674221" cy="1169551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Антарктида почти полностью покрыта слоем ледников,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толщиной до 4 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км.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этому это самый 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высокий материк, </a:t>
            </a:r>
            <a:endParaRPr lang="ru-RU" sz="1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Ледники 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Антарктиды </a:t>
            </a:r>
            <a:endParaRPr lang="ru-RU" sz="1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содержат 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90%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запаса 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пресной воды на Земле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если они разом растают, уровень воды Мирового океана поднимается на 70 м.</a:t>
            </a:r>
            <a:endParaRPr lang="ru-RU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 descr="http://www.nastol.com.ua/pic/201408/1920x1200/nastol.com.ua-1078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37312" y="-12988824"/>
            <a:ext cx="18288000" cy="11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9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tatyanamyasnikova.com/wp-content/uploads/2013/10/tam_shusha_11_2007_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85" y="44624"/>
            <a:ext cx="7344816" cy="48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085184"/>
            <a:ext cx="77048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/>
              <a:t>    Климат </a:t>
            </a:r>
            <a:r>
              <a:rPr lang="ru-RU" sz="1600" dirty="0"/>
              <a:t>Антарктиды очень суров Зимой </a:t>
            </a:r>
            <a:r>
              <a:rPr lang="ru-RU" sz="1600" dirty="0" smtClean="0"/>
              <a:t> </a:t>
            </a:r>
            <a:r>
              <a:rPr lang="ru-RU" sz="1600" dirty="0"/>
              <a:t>средняя температура -70°С, </a:t>
            </a:r>
            <a:r>
              <a:rPr lang="ru-RU" sz="1600" dirty="0" smtClean="0"/>
              <a:t>средняя </a:t>
            </a:r>
            <a:r>
              <a:rPr lang="ru-RU" sz="1600" dirty="0"/>
              <a:t>температура самого теплого месяца +2 0°С. </a:t>
            </a:r>
            <a:endParaRPr lang="ru-RU" sz="1600" dirty="0" smtClean="0"/>
          </a:p>
          <a:p>
            <a:pPr algn="ctr"/>
            <a:r>
              <a:rPr lang="ru-RU" sz="1600" dirty="0" smtClean="0"/>
              <a:t> На побережье </a:t>
            </a:r>
            <a:r>
              <a:rPr lang="ru-RU" sz="1600" dirty="0"/>
              <a:t>дуют постоянные </a:t>
            </a:r>
            <a:r>
              <a:rPr lang="ru-RU" sz="1600" dirty="0" smtClean="0"/>
              <a:t>ветры, самые </a:t>
            </a:r>
            <a:r>
              <a:rPr lang="ru-RU" sz="1600" dirty="0"/>
              <a:t>сильные ветры на </a:t>
            </a:r>
            <a:r>
              <a:rPr lang="ru-RU" sz="1600" dirty="0" smtClean="0"/>
              <a:t>Земле</a:t>
            </a:r>
            <a:r>
              <a:rPr lang="ru-RU" sz="1600" dirty="0"/>
              <a:t> </a:t>
            </a:r>
            <a:r>
              <a:rPr lang="ru-RU" sz="1600" dirty="0" smtClean="0"/>
              <a:t>- </a:t>
            </a:r>
            <a:r>
              <a:rPr lang="ru-RU" sz="1600" dirty="0"/>
              <a:t>90 м/с.</a:t>
            </a:r>
          </a:p>
          <a:p>
            <a:pPr algn="ctr"/>
            <a:r>
              <a:rPr lang="ru-RU" sz="1600" dirty="0" smtClean="0"/>
              <a:t>Здесь </a:t>
            </a:r>
            <a:r>
              <a:rPr lang="ru-RU" sz="1600" dirty="0"/>
              <a:t>водится несколько видов тюленей, киты</a:t>
            </a:r>
            <a:r>
              <a:rPr lang="ru-RU" sz="1600" dirty="0" smtClean="0"/>
              <a:t>,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dirty="0"/>
              <a:t>много птиц буревестники, поморники, альбатросы, чайки, пингвины. </a:t>
            </a:r>
            <a:r>
              <a:rPr lang="ru-RU" sz="1600" dirty="0" smtClean="0"/>
              <a:t>Растут  </a:t>
            </a:r>
            <a:r>
              <a:rPr lang="ru-RU" sz="1600" dirty="0"/>
              <a:t>в основном мхи, лишайники</a:t>
            </a:r>
            <a:r>
              <a:rPr lang="ru-RU" sz="1600" dirty="0" smtClean="0"/>
              <a:t>.</a:t>
            </a:r>
            <a:endParaRPr lang="ru-RU" sz="16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9619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irov-portal.ru/upload/iblock/72f/72f68d7a311157bb055f7f628c64e0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26" y="476672"/>
            <a:ext cx="4401071" cy="305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hotos.lifeisphoto.ru/67/0/6730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2919903" cy="218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divetravels.ru/pages/seaanimals/Leptonyx_img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54" y="1676764"/>
            <a:ext cx="4218802" cy="280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43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653136"/>
            <a:ext cx="594106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В Антарктиде нет постоянно живущего населения, она не принадлежит никакой стране и не является самостоятельным государством. На материке располагаются исследовательские станции, ученые изучают рельеф, </a:t>
            </a:r>
            <a:r>
              <a:rPr lang="ru-RU" sz="1400" dirty="0" smtClean="0"/>
              <a:t>климат. </a:t>
            </a:r>
            <a:endParaRPr lang="ru-RU" sz="1400" dirty="0"/>
          </a:p>
          <a:p>
            <a:r>
              <a:rPr lang="ru-RU" sz="1400" dirty="0" smtClean="0"/>
              <a:t>Здесь </a:t>
            </a:r>
            <a:r>
              <a:rPr lang="ru-RU" sz="1400" dirty="0"/>
              <a:t>запрещено проводить военные </a:t>
            </a:r>
            <a:r>
              <a:rPr lang="ru-RU" sz="1400" dirty="0" smtClean="0"/>
              <a:t>испытания и добывать </a:t>
            </a:r>
            <a:r>
              <a:rPr lang="ru-RU" sz="1400" dirty="0"/>
              <a:t>полезные ископаемые.</a:t>
            </a:r>
          </a:p>
        </p:txBody>
      </p:sp>
      <p:pic>
        <p:nvPicPr>
          <p:cNvPr id="6146" name="Picture 2" descr="http://cs8.pikabu.ru/post_img/2017/03/05/7/14887128271417431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25375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kpfu.ru/portal/docs/F1407894733/4_Rossijskaya.stanciya.Progress.v.Antarkt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682" y="188640"/>
            <a:ext cx="3629183" cy="244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mysteriouscountry.ru/images/photoalbum/album_6/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140" y="2367644"/>
            <a:ext cx="2711285" cy="203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Восток: самая известная советская станция. Источник фото: polarpost.r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3222"/>
            <a:ext cx="2057642" cy="137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60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159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Margaret Vorontsova</dc:creator>
  <cp:lastModifiedBy>Katya</cp:lastModifiedBy>
  <cp:revision>45</cp:revision>
  <dcterms:created xsi:type="dcterms:W3CDTF">2017-05-08T11:10:56Z</dcterms:created>
  <dcterms:modified xsi:type="dcterms:W3CDTF">2017-05-16T21:09:40Z</dcterms:modified>
</cp:coreProperties>
</file>