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70" r:id="rId3"/>
    <p:sldId id="276" r:id="rId4"/>
    <p:sldId id="277" r:id="rId5"/>
    <p:sldId id="260" r:id="rId6"/>
    <p:sldId id="264" r:id="rId7"/>
    <p:sldId id="268" r:id="rId8"/>
    <p:sldId id="273" r:id="rId9"/>
    <p:sldId id="271" r:id="rId10"/>
    <p:sldId id="275" r:id="rId11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Arial Narrow" panose="020B0606020202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011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11.07.2018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5417" y="1412776"/>
            <a:ext cx="7200800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i="1" dirty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Narrow" panose="020B0606020202030204" pitchFamily="34" charset="0"/>
                <a:cs typeface="Times New Roman" panose="02020603050405020304" pitchFamily="18" charset="0"/>
              </a:rPr>
              <a:t>Муниципальное казенное дошкольное общеобразовательное </a:t>
            </a: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Narrow" panose="020B0606020202030204" pitchFamily="34" charset="0"/>
                <a:cs typeface="Times New Roman" panose="02020603050405020304" pitchFamily="18" charset="0"/>
              </a:rPr>
              <a:t>учреждение детский сад № 172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000" b="1" i="1" dirty="0">
              <a:ln w="19050">
                <a:solidFill>
                  <a:prstClr val="white"/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i="1" dirty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melia_DG" pitchFamily="2" charset="0"/>
                <a:cs typeface="Arial" charset="0"/>
              </a:rPr>
              <a:t>Годовой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i="1" dirty="0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melia_DG" pitchFamily="2" charset="0"/>
                <a:cs typeface="Arial" charset="0"/>
              </a:rPr>
              <a:t>Отчет </a:t>
            </a:r>
            <a:endParaRPr lang="ru-RU" sz="4000" b="1" i="1" dirty="0">
              <a:ln w="19050">
                <a:solidFill>
                  <a:prstClr val="white"/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melia_DG" pitchFamily="2" charset="0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40932" y="5085184"/>
            <a:ext cx="51097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latin typeface="Arial" charset="0"/>
                <a:cs typeface="Arial" charset="0"/>
              </a:rPr>
              <a:t>Выполнила: воспитатель старшей группы Бородина Ксения Викторовна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latin typeface="Arial" charset="0"/>
                <a:cs typeface="Arial" charset="0"/>
              </a:rPr>
              <a:t>2017-2018 </a:t>
            </a:r>
            <a:endParaRPr lang="ru-RU" b="1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585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Дефиле костюмов из бросового материала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1628800"/>
            <a:ext cx="6485059" cy="4725227"/>
          </a:xfrm>
        </p:spPr>
      </p:pic>
    </p:spTree>
    <p:extLst>
      <p:ext uri="{BB962C8B-B14F-4D97-AF65-F5344CB8AC3E}">
        <p14:creationId xmlns:p14="http://schemas.microsoft.com/office/powerpoint/2010/main" val="154732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День учителя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24744"/>
            <a:ext cx="4896544" cy="367240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5474" y="3041576"/>
            <a:ext cx="4083918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86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Святки колядки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24744"/>
            <a:ext cx="4646645" cy="348498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5448" y="2924944"/>
            <a:ext cx="4968552" cy="3726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46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1680" y="908720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Пасха </a:t>
            </a:r>
            <a:r>
              <a:rPr lang="ru-RU" sz="32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Amelia_DG" pitchFamily="2" charset="0"/>
              </a:rPr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0200" y="1772816"/>
            <a:ext cx="5652120" cy="423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800200"/>
          </a:xfrm>
        </p:spPr>
        <p:txBody>
          <a:bodyPr anchor="ctr"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23 Февраля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345" y="1664803"/>
            <a:ext cx="4320480" cy="324036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552" y="3140967"/>
            <a:ext cx="4704521" cy="3528391"/>
          </a:xfrm>
        </p:spPr>
      </p:pic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/>
          <a:lstStyle/>
          <a:p>
            <a:r>
              <a:rPr lang="ru-RU" dirty="0" smtClean="0"/>
              <a:t>Совместная деятельность с родителями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1700808"/>
            <a:ext cx="4464496" cy="33483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122608"/>
            <a:ext cx="4733875" cy="355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35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Викторина Птицы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7249" y="3473623"/>
            <a:ext cx="3394472" cy="338437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954" y="1124744"/>
            <a:ext cx="5568619" cy="3312368"/>
          </a:xfrm>
        </p:spPr>
      </p:pic>
    </p:spTree>
    <p:extLst>
      <p:ext uri="{BB962C8B-B14F-4D97-AF65-F5344CB8AC3E}">
        <p14:creationId xmlns:p14="http://schemas.microsoft.com/office/powerpoint/2010/main" val="282105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Совместная деятельность с педагогами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700808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7932" y="3356992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344408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47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Times New Roman</vt:lpstr>
      <vt:lpstr>Calibri</vt:lpstr>
      <vt:lpstr>Amelia_DG</vt:lpstr>
      <vt:lpstr>Arial Narrow</vt:lpstr>
      <vt:lpstr>Arial</vt:lpstr>
      <vt:lpstr>1_Тема Office</vt:lpstr>
      <vt:lpstr>Презентация PowerPoint</vt:lpstr>
      <vt:lpstr>Дефиле костюмов из бросового материала </vt:lpstr>
      <vt:lpstr>День учителя</vt:lpstr>
      <vt:lpstr>Святки колядки</vt:lpstr>
      <vt:lpstr>Презентация PowerPoint</vt:lpstr>
      <vt:lpstr>Праздник 23 Февраля</vt:lpstr>
      <vt:lpstr>Совместная деятельность с родителями </vt:lpstr>
      <vt:lpstr>Викторина Птицы</vt:lpstr>
      <vt:lpstr>Совместная деятельность с педагогами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Детский</dc:title>
  <dc:creator>Фокина Лидия Петровна</dc:creator>
  <cp:keywords>Шаблон презентации</cp:keywords>
  <cp:lastModifiedBy>Win_7</cp:lastModifiedBy>
  <cp:revision>56</cp:revision>
  <dcterms:created xsi:type="dcterms:W3CDTF">2014-07-06T18:18:01Z</dcterms:created>
  <dcterms:modified xsi:type="dcterms:W3CDTF">2018-07-11T14:41:41Z</dcterms:modified>
</cp:coreProperties>
</file>