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0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23" r:id="rId10"/>
    <p:sldId id="322" r:id="rId11"/>
    <p:sldId id="318" r:id="rId12"/>
    <p:sldId id="319" r:id="rId13"/>
    <p:sldId id="324" r:id="rId14"/>
    <p:sldId id="320" r:id="rId15"/>
    <p:sldId id="321" r:id="rId16"/>
    <p:sldId id="25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701"/>
    <a:srgbClr val="F19E65"/>
    <a:srgbClr val="4D2307"/>
    <a:srgbClr val="CA4F18"/>
    <a:srgbClr val="F2E70C"/>
    <a:srgbClr val="FA3C16"/>
    <a:srgbClr val="DD090E"/>
    <a:srgbClr val="3E1D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2999"/>
            <a:ext cx="7772400" cy="1096963"/>
          </a:xfrm>
        </p:spPr>
        <p:txBody>
          <a:bodyPr anchor="b"/>
          <a:lstStyle>
            <a:lvl1pPr algn="ctr">
              <a:defRPr sz="6000">
                <a:latin typeface="Monotype Corsiva" panose="03010101010201010101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868362"/>
          </a:xfrm>
        </p:spPr>
        <p:txBody>
          <a:bodyPr/>
          <a:lstStyle>
            <a:lvl1pPr marL="0" indent="0" algn="ctr">
              <a:buNone/>
              <a:defRPr sz="2400">
                <a:latin typeface="Monotype Corsiva" panose="03010101010201010101" pitchFamily="66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19F27-3641-4F7E-A499-E9CDBC9AEB49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0AEF-0EE1-400E-AA2F-A212C41E6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B649C-F194-4A72-8DFA-EE7C0115B5F4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6809D-0E8E-4BB8-9C09-4E3236213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6D900-EA6A-44AF-83E7-4DD8D49B24EC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D221E-0D44-4048-AD28-F86A6FA02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1AE48-7040-49C8-BC70-37F9EC862397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C3F55-9174-4713-835F-73074FA74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E8890-283D-4524-A3CF-93DC0F00D8C3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448C0-FD2B-435A-88F3-556FB7424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B93F1-24E6-4B99-A9BB-C68CEC35EC3E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3305-6079-41D7-8418-2E42F96CE9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ED64F-B735-4665-8F7F-2CC15AE716BC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4727C-3D75-41A2-9789-9A2BAF51C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BAB7D-5C1B-447F-982D-8E4DBCE50727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F7FA4-5F23-4323-8BA5-95F479468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50F28-6569-4297-9C5B-4C06224954FF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BE59B-1668-442D-A66B-3573C6C54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D7F99-11EA-46A4-9412-437CD686AE92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185FF-8C45-4F49-99BD-A78DA2547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EAC25-F372-4243-A20C-DC5E3489DA02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5ACF9-B51D-4FFA-A932-ABAEDCEF5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57F45A-87F8-44C2-9BFE-CD7DFA80F575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CA42C0-7BEB-4509-8311-D0659F1B5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 kern="1200">
          <a:solidFill>
            <a:schemeClr val="tx1"/>
          </a:solidFill>
          <a:latin typeface="Monotype Corsiva" panose="03010101010201010101" pitchFamily="66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WordArt 4"/>
          <p:cNvSpPr>
            <a:spLocks noChangeArrowheads="1" noChangeShapeType="1" noTextEdit="1"/>
          </p:cNvSpPr>
          <p:nvPr/>
        </p:nvSpPr>
        <p:spPr bwMode="auto">
          <a:xfrm>
            <a:off x="1168400" y="163513"/>
            <a:ext cx="73152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i="1" kern="1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rgbClr val="DD090E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мини-музей "Подводное царство"</a:t>
            </a:r>
          </a:p>
        </p:txBody>
      </p:sp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0" y="1084263"/>
            <a:ext cx="8683625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2840038" y="200025"/>
            <a:ext cx="3792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Конструирование «Наш аквариум»</a:t>
            </a:r>
          </a:p>
        </p:txBody>
      </p:sp>
      <p:pic>
        <p:nvPicPr>
          <p:cNvPr id="80901" name="Picture 5" descr="20150212_1558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913" y="619125"/>
            <a:ext cx="4348162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2" name="Picture 6" descr="20150212_160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0738" y="635000"/>
            <a:ext cx="4348162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3" name="Picture 7" descr="20150212_1619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4750" y="1800225"/>
            <a:ext cx="67437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2581275" y="255588"/>
            <a:ext cx="414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400" b="1" i="1">
                <a:solidFill>
                  <a:srgbClr val="DD090E"/>
                </a:solidFill>
              </a:rPr>
              <a:t>Опыты, эксперименты</a:t>
            </a:r>
          </a:p>
        </p:txBody>
      </p:sp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4863"/>
            <a:ext cx="4533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817563"/>
            <a:ext cx="4533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19563"/>
            <a:ext cx="4533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10100" y="4113213"/>
            <a:ext cx="4533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5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5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2581275" y="255588"/>
            <a:ext cx="416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400" b="1" i="1">
                <a:solidFill>
                  <a:srgbClr val="DD090E"/>
                </a:solidFill>
              </a:rPr>
              <a:t>Экскурсии в мини-музей</a:t>
            </a:r>
          </a:p>
        </p:txBody>
      </p:sp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7263"/>
            <a:ext cx="4533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969963"/>
            <a:ext cx="4533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06863"/>
            <a:ext cx="4533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10100" y="4094163"/>
            <a:ext cx="4533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5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5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IMG_34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93688"/>
            <a:ext cx="4376738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9" name="Picture 5" descr="IMG_34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9463" y="304800"/>
            <a:ext cx="43767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0" name="Picture 6" descr="IMG_346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5813" y="2736850"/>
            <a:ext cx="5289550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2581275" y="255588"/>
            <a:ext cx="4479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400" b="1" i="1">
                <a:solidFill>
                  <a:srgbClr val="DD090E"/>
                </a:solidFill>
              </a:rPr>
              <a:t>Досуговая деятельность</a:t>
            </a: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5595938" y="2346325"/>
            <a:ext cx="3190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«Праздник волшебной воды»</a:t>
            </a:r>
          </a:p>
        </p:txBody>
      </p:sp>
      <p:pic>
        <p:nvPicPr>
          <p:cNvPr id="77828" name="Picture 4" descr="DSCF72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762000"/>
            <a:ext cx="43180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0" name="Picture 6" descr="DSCF73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9938" y="3259138"/>
            <a:ext cx="4564062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1" name="Picture 7" descr="DSCF72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863" y="2403475"/>
            <a:ext cx="5280025" cy="395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  <p:bldP spid="819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3475038" y="403225"/>
            <a:ext cx="2665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«Музыкальные этюды»</a:t>
            </a:r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27088"/>
            <a:ext cx="453072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849313"/>
            <a:ext cx="4533900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65563"/>
            <a:ext cx="4530725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13275" y="3854450"/>
            <a:ext cx="453072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http://landofart.ru/wp-content/uploads/2012/09/landofart.ru-b0dcb75d5d9c-560x1057.png?9d7bd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7600" y="0"/>
            <a:ext cx="4760913" cy="900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WordArt 9"/>
          <p:cNvSpPr>
            <a:spLocks noChangeArrowheads="1" noChangeShapeType="1" noTextEdit="1"/>
          </p:cNvSpPr>
          <p:nvPr/>
        </p:nvSpPr>
        <p:spPr bwMode="auto">
          <a:xfrm>
            <a:off x="2908300" y="2322513"/>
            <a:ext cx="3857625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i="1" kern="1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rgbClr val="FA3C1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До новых встреч!</a:t>
            </a:r>
          </a:p>
        </p:txBody>
      </p:sp>
      <p:pic>
        <p:nvPicPr>
          <p:cNvPr id="16394" name="Picture 8" descr="http://im6-tub-ru.yandex.net/i?id=119541188-53-72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2000" y="3035300"/>
            <a:ext cx="3059113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3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428875" y="155575"/>
            <a:ext cx="4521200" cy="711200"/>
          </a:xfrm>
          <a:prstGeom prst="roundRect">
            <a:avLst>
              <a:gd name="adj" fmla="val 19204"/>
            </a:avLst>
          </a:prstGeom>
          <a:solidFill>
            <a:srgbClr val="F19E65"/>
          </a:solidFill>
          <a:ln w="9525" algn="ctr">
            <a:solidFill>
              <a:srgbClr val="4D2307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sz="2400" b="1" i="1">
              <a:solidFill>
                <a:srgbClr val="4D2307"/>
              </a:solidFill>
            </a:endParaRPr>
          </a:p>
          <a:p>
            <a:pPr algn="ctr">
              <a:defRPr/>
            </a:pPr>
            <a:r>
              <a:rPr lang="ru-RU" sz="2400" b="1" i="1">
                <a:solidFill>
                  <a:srgbClr val="4D2307"/>
                </a:solidFill>
              </a:rPr>
              <a:t>Цели и задачи мини-музея: </a:t>
            </a:r>
          </a:p>
          <a:p>
            <a:pPr algn="ctr">
              <a:defRPr/>
            </a:pPr>
            <a:endParaRPr lang="ru-RU" sz="2400" b="1" i="1">
              <a:solidFill>
                <a:srgbClr val="4D2307"/>
              </a:solidFill>
              <a:latin typeface="Bookman Old Style" pitchFamily="18" charset="0"/>
            </a:endParaRP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803275" y="1397000"/>
            <a:ext cx="80914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i="1"/>
              <a:t>Познакомить детей с разнообразием подводного мира. </a:t>
            </a:r>
          </a:p>
          <a:p>
            <a:pPr>
              <a:buFont typeface="Wingdings" pitchFamily="2" charset="2"/>
              <a:buChar char="Ø"/>
            </a:pPr>
            <a:endParaRPr lang="ru-RU" sz="2000" b="1" i="1"/>
          </a:p>
          <a:p>
            <a:pPr>
              <a:buFont typeface="Wingdings" pitchFamily="2" charset="2"/>
              <a:buChar char="Ø"/>
            </a:pPr>
            <a:r>
              <a:rPr lang="ru-RU" sz="2000" b="1" i="1"/>
              <a:t>Формировать представление о морских обитателях. </a:t>
            </a:r>
          </a:p>
          <a:p>
            <a:pPr>
              <a:buFont typeface="Wingdings" pitchFamily="2" charset="2"/>
              <a:buChar char="Ø"/>
            </a:pPr>
            <a:endParaRPr lang="ru-RU" sz="2000" b="1" i="1"/>
          </a:p>
          <a:p>
            <a:pPr>
              <a:buFont typeface="Wingdings" pitchFamily="2" charset="2"/>
              <a:buChar char="Ø"/>
            </a:pPr>
            <a:r>
              <a:rPr lang="ru-RU" sz="2000" b="1" i="1"/>
              <a:t>Развивать воображение в процессе наблюдения и исследования объектов природы.</a:t>
            </a:r>
          </a:p>
        </p:txBody>
      </p:sp>
      <p:pic>
        <p:nvPicPr>
          <p:cNvPr id="727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1475" y="3344863"/>
            <a:ext cx="5937250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72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727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90500"/>
            <a:ext cx="60706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3932238"/>
            <a:ext cx="4533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48113"/>
            <a:ext cx="4533900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67425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6575" y="3443288"/>
            <a:ext cx="6067425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67425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6575" y="3443288"/>
            <a:ext cx="6067425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6575" y="0"/>
            <a:ext cx="6067425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43288"/>
            <a:ext cx="6067425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67425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6575" y="3443288"/>
            <a:ext cx="6067425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3521075" y="1068388"/>
            <a:ext cx="179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400" b="1" i="1">
                <a:solidFill>
                  <a:srgbClr val="DD090E"/>
                </a:solidFill>
              </a:rPr>
              <a:t>Занятия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428875" y="155575"/>
            <a:ext cx="4521200" cy="711200"/>
          </a:xfrm>
          <a:prstGeom prst="roundRect">
            <a:avLst>
              <a:gd name="adj" fmla="val 19204"/>
            </a:avLst>
          </a:prstGeom>
          <a:solidFill>
            <a:srgbClr val="F19E65"/>
          </a:solidFill>
          <a:ln w="9525" algn="ctr">
            <a:solidFill>
              <a:srgbClr val="4D2307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sz="2400" b="1" i="1">
              <a:solidFill>
                <a:srgbClr val="4D2307"/>
              </a:solidFill>
            </a:endParaRPr>
          </a:p>
          <a:p>
            <a:pPr algn="ctr">
              <a:defRPr/>
            </a:pPr>
            <a:r>
              <a:rPr lang="ru-RU" sz="2400" b="1" i="1">
                <a:solidFill>
                  <a:srgbClr val="4D2307"/>
                </a:solidFill>
              </a:rPr>
              <a:t>Форма деятельности:</a:t>
            </a:r>
          </a:p>
          <a:p>
            <a:pPr algn="ctr">
              <a:defRPr/>
            </a:pPr>
            <a:endParaRPr lang="ru-RU" sz="2400" b="1" i="1">
              <a:solidFill>
                <a:srgbClr val="4D2307"/>
              </a:solidFill>
              <a:latin typeface="Bookman Old Style" pitchFamily="18" charset="0"/>
            </a:endParaRPr>
          </a:p>
        </p:txBody>
      </p:sp>
      <p:pic>
        <p:nvPicPr>
          <p:cNvPr id="788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8763"/>
            <a:ext cx="5172075" cy="290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1925" y="3948113"/>
            <a:ext cx="5172075" cy="290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5595938" y="2224088"/>
            <a:ext cx="32813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«Загадочный подводный мир </a:t>
            </a:r>
          </a:p>
          <a:p>
            <a:pPr algn="just"/>
            <a:r>
              <a:rPr lang="ru-RU" sz="1600" b="1" i="1"/>
              <a:t>и его обитатели»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800"/>
                            </p:stCondLst>
                            <p:childTnLst>
                              <p:par>
                                <p:cTn id="28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  <p:bldP spid="3" grpId="0" build="p" animBg="1"/>
      <p:bldP spid="788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2827338" y="174625"/>
            <a:ext cx="319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Рисование «Подводный мир»</a:t>
            </a:r>
          </a:p>
        </p:txBody>
      </p:sp>
      <p:pic>
        <p:nvPicPr>
          <p:cNvPr id="81925" name="Picture 5" descr="20150209_160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501650"/>
            <a:ext cx="4059238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6" descr="20150209_1610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5663" y="498475"/>
            <a:ext cx="40592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7" name="Picture 7" descr="20150209_1647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595688"/>
            <a:ext cx="4348163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8" name="Picture 8" descr="20150209_1648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10100" y="3595688"/>
            <a:ext cx="4348163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6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51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Monotype Corsiva</vt:lpstr>
      <vt:lpstr>Calibri</vt:lpstr>
      <vt:lpstr>Bookman Old Style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Ангелина Валерьевна</cp:lastModifiedBy>
  <cp:revision>25</cp:revision>
  <dcterms:created xsi:type="dcterms:W3CDTF">2014-10-24T11:55:36Z</dcterms:created>
  <dcterms:modified xsi:type="dcterms:W3CDTF">2016-05-22T18:09:54Z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4484142</vt:lpwstr>
  </property>
  <property fmtid="{D5CDD505-2E9C-101B-9397-08002B2CF9AE}" pid="3" name="NXPowerLiteSettings">
    <vt:lpwstr>F7200358026400</vt:lpwstr>
  </property>
  <property fmtid="{D5CDD505-2E9C-101B-9397-08002B2CF9AE}" pid="4" name="NXPowerLiteVersion">
    <vt:lpwstr>D7.0.4</vt:lpwstr>
  </property>
</Properties>
</file>