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1" r:id="rId2"/>
    <p:sldId id="265" r:id="rId3"/>
    <p:sldId id="260" r:id="rId4"/>
  </p:sldIdLst>
  <p:sldSz cx="9144000" cy="6858000" type="screen4x3"/>
  <p:notesSz cx="6858000" cy="9144000"/>
  <p:embeddedFontLst>
    <p:embeddedFont>
      <p:font typeface="Calibri" pitchFamily="34" charset="0"/>
      <p:regular r:id="rId5"/>
      <p:bold r:id="rId6"/>
      <p:italic r:id="rId7"/>
      <p:boldItalic r:id="rId8"/>
    </p:embeddedFont>
    <p:embeddedFont>
      <p:font typeface="Matilda" pitchFamily="2" charset="0"/>
      <p:regular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hotoshop-master.ru/adds/scrapbooking/19473-skrap-nabor-o-zima-1.html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691680" y="1628800"/>
            <a:ext cx="6480720" cy="3960733"/>
            <a:chOff x="1115616" y="2955212"/>
            <a:chExt cx="7165477" cy="494281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955212"/>
              <a:ext cx="7165477" cy="24197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660066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Шаблон </a:t>
              </a: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660066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презентации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660066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6400070"/>
              <a:ext cx="7165477" cy="14979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Автор  шаблона: </a:t>
              </a:r>
              <a:r>
                <a:rPr lang="ru-RU" dirty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</a:t>
              </a:r>
              <a:r>
                <a:rPr lang="ru-RU" dirty="0" smtClean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классов МКОУ </a:t>
              </a:r>
              <a:r>
                <a:rPr lang="ru-RU" dirty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«СОШ ст. Евсино»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  </a:t>
              </a:r>
              <a:r>
                <a:rPr lang="ru-RU" dirty="0" smtClean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</a:t>
              </a:r>
              <a:r>
                <a:rPr lang="ru-RU" dirty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области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2018</a:t>
              </a:r>
              <a:endParaRPr lang="ru-RU" dirty="0">
                <a:solidFill>
                  <a:srgbClr val="660066"/>
                </a:solidFill>
                <a:latin typeface="Matilda" pitchFamily="2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778098"/>
          </a:xfrm>
        </p:spPr>
        <p:txBody>
          <a:bodyPr/>
          <a:lstStyle/>
          <a:p>
            <a:endParaRPr lang="ru-RU" dirty="0">
              <a:solidFill>
                <a:srgbClr val="660066"/>
              </a:solidFill>
              <a:latin typeface="Matild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3654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91680" y="2078376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660066"/>
                  </a:solidFill>
                  <a:latin typeface="Matilda" pitchFamily="2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660066"/>
                  </a:solidFill>
                  <a:latin typeface="Matilda" pitchFamily="2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660066"/>
                  </a:solidFill>
                  <a:latin typeface="Matilda" pitchFamily="2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660066"/>
                  </a:solidFill>
                  <a:latin typeface="Matilda" pitchFamily="2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660066"/>
                  </a:solidFill>
                  <a:latin typeface="Matilda" pitchFamily="2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rgbClr val="660066"/>
                </a:solidFill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rgbClr val="660066"/>
                </a:solidFill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rgbClr val="660066"/>
                  </a:solidFill>
                  <a:latin typeface="Matilda" pitchFamily="2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rgbClr val="660066"/>
                  </a:solidFill>
                  <a:latin typeface="Matilda" pitchFamily="2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rgbClr val="660066"/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rgbClr val="660066"/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rgbClr val="660066"/>
                  </a:solidFill>
                  <a:latin typeface="Matilda" pitchFamily="2" charset="0"/>
                  <a:cs typeface="Arial" charset="0"/>
                </a:rPr>
                <a:t> </a:t>
              </a:r>
              <a:endParaRPr lang="ru-RU" sz="2000" dirty="0">
                <a:solidFill>
                  <a:srgbClr val="660066"/>
                </a:solidFill>
                <a:latin typeface="Matilda" pitchFamily="2" charset="0"/>
                <a:cs typeface="Arial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691680" y="5906608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660066"/>
                </a:solidFill>
                <a:latin typeface="Matilda" pitchFamily="2" charset="0"/>
              </a:rPr>
              <a:t>На момент создания ресурса ссылки являются активными</a:t>
            </a:r>
            <a:endParaRPr lang="ru-RU" b="1" dirty="0">
              <a:solidFill>
                <a:srgbClr val="660066"/>
              </a:solidFill>
              <a:latin typeface="Matilda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82151" y="332656"/>
            <a:ext cx="705678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660066"/>
                </a:solidFill>
                <a:latin typeface="Matilda" pitchFamily="2" charset="0"/>
              </a:rPr>
              <a:t>Информационные источники</a:t>
            </a:r>
          </a:p>
          <a:p>
            <a:r>
              <a:rPr lang="ru-RU" dirty="0" smtClean="0">
                <a:solidFill>
                  <a:srgbClr val="660066"/>
                </a:solidFill>
                <a:latin typeface="Matilda" pitchFamily="2" charset="0"/>
              </a:rPr>
              <a:t>Шаблон составлен из фигур программы </a:t>
            </a:r>
            <a:r>
              <a:rPr lang="en-US" dirty="0" smtClean="0">
                <a:solidFill>
                  <a:srgbClr val="660066"/>
                </a:solidFill>
                <a:latin typeface="Matilda" pitchFamily="2" charset="0"/>
              </a:rPr>
              <a:t>PowerPoint</a:t>
            </a:r>
            <a:endParaRPr lang="ru-RU" dirty="0" smtClean="0">
              <a:solidFill>
                <a:srgbClr val="660066"/>
              </a:solidFill>
              <a:latin typeface="Matilda" pitchFamily="2" charset="0"/>
            </a:endParaRPr>
          </a:p>
          <a:p>
            <a:r>
              <a:rPr lang="ru-RU" u="sng" dirty="0">
                <a:latin typeface="Matilda" pitchFamily="2" charset="0"/>
                <a:hlinkClick r:id="rId3"/>
              </a:rPr>
              <a:t>Скрап-набор</a:t>
            </a:r>
            <a:endParaRPr lang="ru-RU" dirty="0">
              <a:latin typeface="Matilda" pitchFamily="2" charset="0"/>
            </a:endParaRPr>
          </a:p>
          <a:p>
            <a:pPr algn="ctr"/>
            <a:endParaRPr lang="ru-RU" dirty="0">
              <a:solidFill>
                <a:srgbClr val="660066"/>
              </a:solidFill>
              <a:latin typeface="Matild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7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F3151"/>
      </a:hlink>
      <a:folHlink>
        <a:srgbClr val="3F315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82</Words>
  <Application>Microsoft Office PowerPoint</Application>
  <PresentationFormat>Экран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Matilda</vt:lpstr>
      <vt:lpstr>1_Тема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Тетрадь на спирали</dc:title>
  <dc:creator>Фокина Лидия Петровна</dc:creator>
  <cp:keywords>Шаблон презентации</cp:keywords>
  <cp:lastModifiedBy>Фокина Лидия Петровна</cp:lastModifiedBy>
  <cp:revision>62</cp:revision>
  <dcterms:created xsi:type="dcterms:W3CDTF">2014-07-06T18:18:01Z</dcterms:created>
  <dcterms:modified xsi:type="dcterms:W3CDTF">2018-01-26T15:31:56Z</dcterms:modified>
</cp:coreProperties>
</file>