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Matilda" pitchFamily="2" charset="0"/>
                <a:hlinkClick r:id="rId3"/>
              </a:rPr>
              <a:t>Скрап-набор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Matilda" pitchFamily="2" charset="0"/>
            </a:endParaRPr>
          </a:p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62</cp:revision>
  <dcterms:created xsi:type="dcterms:W3CDTF">2014-07-06T18:18:01Z</dcterms:created>
  <dcterms:modified xsi:type="dcterms:W3CDTF">2018-01-24T14:18:07Z</dcterms:modified>
</cp:coreProperties>
</file>