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277-skrap-nabor-snegoviki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660066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660066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660066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660066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660066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660066"/>
                </a:solidFill>
                <a:latin typeface="Matilda" pitchFamily="2" charset="0"/>
                <a:hlinkClick r:id="rId3"/>
              </a:rPr>
              <a:t>Скрап-набор</a:t>
            </a:r>
            <a:endParaRPr lang="ru-RU" dirty="0">
              <a:solidFill>
                <a:srgbClr val="660066"/>
              </a:solidFill>
              <a:latin typeface="Matilda" pitchFamily="2" charset="0"/>
            </a:endParaRPr>
          </a:p>
          <a:p>
            <a:pPr algn="ctr"/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82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63</cp:revision>
  <dcterms:created xsi:type="dcterms:W3CDTF">2014-07-06T18:18:01Z</dcterms:created>
  <dcterms:modified xsi:type="dcterms:W3CDTF">2018-01-24T14:19:01Z</dcterms:modified>
</cp:coreProperties>
</file>