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70" r:id="rId4"/>
    <p:sldId id="260" r:id="rId5"/>
    <p:sldId id="261" r:id="rId6"/>
    <p:sldId id="263" r:id="rId7"/>
    <p:sldId id="264" r:id="rId8"/>
    <p:sldId id="267" r:id="rId9"/>
    <p:sldId id="268" r:id="rId10"/>
    <p:sldId id="27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60" y="6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16C88-9D6E-4506-99B3-04CABFA55BD0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D513-F9FC-4284-B472-4EF4C94E57B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38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16C88-9D6E-4506-99B3-04CABFA55BD0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D513-F9FC-4284-B472-4EF4C94E5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63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16C88-9D6E-4506-99B3-04CABFA55BD0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D513-F9FC-4284-B472-4EF4C94E5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05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16C88-9D6E-4506-99B3-04CABFA55BD0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D513-F9FC-4284-B472-4EF4C94E57B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32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16C88-9D6E-4506-99B3-04CABFA55BD0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D513-F9FC-4284-B472-4EF4C94E5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08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16C88-9D6E-4506-99B3-04CABFA55BD0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D513-F9FC-4284-B472-4EF4C94E57B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34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16C88-9D6E-4506-99B3-04CABFA55BD0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D513-F9FC-4284-B472-4EF4C94E5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33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16C88-9D6E-4506-99B3-04CABFA55BD0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D513-F9FC-4284-B472-4EF4C94E5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83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16C88-9D6E-4506-99B3-04CABFA55BD0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D513-F9FC-4284-B472-4EF4C94E5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22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16C88-9D6E-4506-99B3-04CABFA55BD0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D513-F9FC-4284-B472-4EF4C94E5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90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16C88-9D6E-4506-99B3-04CABFA55BD0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D513-F9FC-4284-B472-4EF4C94E5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354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16C88-9D6E-4506-99B3-04CABFA55BD0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D513-F9FC-4284-B472-4EF4C94E5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075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16C88-9D6E-4506-99B3-04CABFA55BD0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D513-F9FC-4284-B472-4EF4C94E5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95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16C88-9D6E-4506-99B3-04CABFA55BD0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D513-F9FC-4284-B472-4EF4C94E5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80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16C88-9D6E-4506-99B3-04CABFA55BD0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D513-F9FC-4284-B472-4EF4C94E5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34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16C88-9D6E-4506-99B3-04CABFA55BD0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D513-F9FC-4284-B472-4EF4C94E5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24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16C88-9D6E-4506-99B3-04CABFA55BD0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6D513-F9FC-4284-B472-4EF4C94E5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82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4D16C88-9D6E-4506-99B3-04CABFA55BD0}" type="datetimeFigureOut">
              <a:rPr lang="ru-RU" smtClean="0"/>
              <a:t>11.07.2018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C06D513-F9FC-4284-B472-4EF4C94E5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296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13276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МКДОУ Тогучинского района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«Тогучинский детский сад № 7»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469274"/>
            <a:ext cx="9144000" cy="1120087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опыта работы на тему</a:t>
            </a: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«Физическое развитие детей раннего возраста»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51652" y="6150114"/>
            <a:ext cx="10886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Тогучин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375442" y="4233417"/>
            <a:ext cx="381655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младшей группы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Борцова С.В. 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546073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dpol4.ru/img/picture/May/26/3c6fb67527714b995b2c07450b05740b/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12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13683" y="2251717"/>
            <a:ext cx="505619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ВНИМАНИЕ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073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42937" y="-27296"/>
            <a:ext cx="1045014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cap="none" spc="0" dirty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 воспитателей в младшей группе:</a:t>
            </a:r>
            <a:endParaRPr lang="ru-RU" sz="4800" b="0" cap="none" spc="0" dirty="0">
              <a:ln w="0"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89270" y="2214081"/>
            <a:ext cx="10003808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0" cap="none" spc="0" dirty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укреплять здоровье детей.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0" cap="none" spc="0" dirty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движения в ходе обучения разнообразным формам двигательной деятельности.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0" cap="none" spc="0" dirty="0" smtClean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800" b="0" cap="none" spc="0" dirty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культурно-гигиенические навыки и навыки самообслуживания</a:t>
            </a:r>
            <a:r>
              <a:rPr lang="ru-RU" sz="2800" b="0" cap="none" spc="0" dirty="0" smtClean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0" cap="none" spc="0" dirty="0">
              <a:ln w="0"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471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59307"/>
            <a:ext cx="10515600" cy="1431381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физкультурно-оздоровительной работы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7166" y="2132463"/>
            <a:ext cx="10777633" cy="3615267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в группе (пространство, горки, лесенка  и т.д.).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двигательная активность детей.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упражнения для развития мелкой моторики рук.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и  физические упражнения на прогулке.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Музыкально-ритмические движения в течении дня.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71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28544" y="2956015"/>
            <a:ext cx="6050280" cy="3779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143241" y="330898"/>
            <a:ext cx="8280919" cy="940973"/>
          </a:xfrm>
          <a:prstGeom prst="rect">
            <a:avLst/>
          </a:prstGeom>
          <a:noFill/>
          <a:ln w="19050"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двигательная </a:t>
            </a:r>
          </a:p>
          <a:p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8390"/>
            <a:ext cx="3004350" cy="3267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51"/>
          <a:stretch/>
        </p:blipFill>
        <p:spPr>
          <a:xfrm>
            <a:off x="8656320" y="1203764"/>
            <a:ext cx="3535680" cy="337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84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239577" y="291129"/>
            <a:ext cx="8280919" cy="940973"/>
          </a:xfrm>
          <a:prstGeom prst="rect">
            <a:avLst/>
          </a:prstGeom>
          <a:noFill/>
          <a:ln w="19050"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32102"/>
            <a:ext cx="5654040" cy="42405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3120" y="2503170"/>
            <a:ext cx="5989320" cy="44919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7304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9724" y="1950720"/>
            <a:ext cx="5271008" cy="3953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260649"/>
            <a:ext cx="12191999" cy="940973"/>
          </a:xfrm>
          <a:prstGeom prst="rect">
            <a:avLst/>
          </a:prstGeom>
          <a:noFill/>
          <a:ln w="19050"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и физические упражнения на прогулке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01622"/>
            <a:ext cx="3965517" cy="29741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175760"/>
            <a:ext cx="3965517" cy="25321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4938" y="1201622"/>
            <a:ext cx="3907063" cy="30826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84938" y="4175760"/>
            <a:ext cx="3995240" cy="26111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4640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929026" y="256457"/>
            <a:ext cx="8280919" cy="940973"/>
          </a:xfrm>
          <a:prstGeom prst="rect">
            <a:avLst/>
          </a:prstGeom>
          <a:noFill/>
          <a:ln w="19050"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Закаливающие процедуры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720" y="1197430"/>
            <a:ext cx="5524671" cy="32526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9800" y="2635724"/>
            <a:ext cx="6172200" cy="42222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7102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908260" y="4149081"/>
            <a:ext cx="8352928" cy="1920614"/>
          </a:xfrm>
          <a:prstGeom prst="rect">
            <a:avLst/>
          </a:prstGeom>
          <a:noFill/>
          <a:ln w="19050"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взаимодействия с родителями: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Доброжелательный стиль общения педагогов с родителями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подход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(не наставничество)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908260" y="404665"/>
            <a:ext cx="8352928" cy="3744416"/>
          </a:xfrm>
          <a:prstGeom prst="rect">
            <a:avLst/>
          </a:prstGeom>
          <a:noFill/>
          <a:ln w="19050"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родителями: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Групповые родительские собрания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консультации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стенды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Фотовыставки</a:t>
            </a:r>
            <a:endParaRPr lang="ru-RU" sz="32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570" y="755185"/>
            <a:ext cx="10078308" cy="566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402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392054" y="332656"/>
            <a:ext cx="7385342" cy="792088"/>
          </a:xfrm>
          <a:prstGeom prst="rect">
            <a:avLst/>
          </a:prstGeom>
          <a:noFill/>
          <a:ln w="19050"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образовательно области</a:t>
            </a:r>
          </a:p>
          <a:p>
            <a:r>
              <a:rPr lang="ru-RU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«Физическое развитие» по ФГОС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70105" y="5013177"/>
            <a:ext cx="3389809" cy="682387"/>
          </a:xfrm>
          <a:prstGeom prst="roundRect">
            <a:avLst>
              <a:gd name="adj" fmla="val 333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71812" y="2843969"/>
            <a:ext cx="3415914" cy="682387"/>
          </a:xfrm>
          <a:prstGeom prst="roundRect">
            <a:avLst>
              <a:gd name="adj" fmla="val 333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2665" y="1556793"/>
            <a:ext cx="2414500" cy="682387"/>
          </a:xfrm>
          <a:prstGeom prst="roundRect">
            <a:avLst>
              <a:gd name="adj" fmla="val 333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31704" y="5013177"/>
            <a:ext cx="2414500" cy="682387"/>
          </a:xfrm>
          <a:prstGeom prst="roundRect">
            <a:avLst>
              <a:gd name="adj" fmla="val 333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824192" y="2843968"/>
            <a:ext cx="2414500" cy="682387"/>
          </a:xfrm>
          <a:prstGeom prst="roundRect">
            <a:avLst>
              <a:gd name="adj" fmla="val 333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</a:p>
        </p:txBody>
      </p:sp>
      <p:cxnSp>
        <p:nvCxnSpPr>
          <p:cNvPr id="18" name="Прямая со стрелкой 17"/>
          <p:cNvCxnSpPr>
            <a:stCxn id="10" idx="0"/>
            <a:endCxn id="8" idx="2"/>
          </p:cNvCxnSpPr>
          <p:nvPr/>
        </p:nvCxnSpPr>
        <p:spPr>
          <a:xfrm flipH="1" flipV="1">
            <a:off x="6209916" y="2239179"/>
            <a:ext cx="2821527" cy="604788"/>
          </a:xfrm>
          <a:prstGeom prst="straightConnector1">
            <a:avLst/>
          </a:prstGeom>
          <a:ln w="5715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0" idx="2"/>
            <a:endCxn id="6" idx="0"/>
          </p:cNvCxnSpPr>
          <p:nvPr/>
        </p:nvCxnSpPr>
        <p:spPr>
          <a:xfrm flipH="1">
            <a:off x="7965010" y="3526354"/>
            <a:ext cx="1066433" cy="1486822"/>
          </a:xfrm>
          <a:prstGeom prst="straightConnector1">
            <a:avLst/>
          </a:prstGeom>
          <a:ln w="5715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8" idx="2"/>
            <a:endCxn id="7" idx="0"/>
          </p:cNvCxnSpPr>
          <p:nvPr/>
        </p:nvCxnSpPr>
        <p:spPr>
          <a:xfrm flipH="1">
            <a:off x="3679769" y="2239180"/>
            <a:ext cx="2530146" cy="604789"/>
          </a:xfrm>
          <a:prstGeom prst="straightConnector1">
            <a:avLst/>
          </a:prstGeom>
          <a:ln w="5715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9" idx="0"/>
            <a:endCxn id="7" idx="2"/>
          </p:cNvCxnSpPr>
          <p:nvPr/>
        </p:nvCxnSpPr>
        <p:spPr>
          <a:xfrm flipH="1" flipV="1">
            <a:off x="3679770" y="3526356"/>
            <a:ext cx="959185" cy="1486821"/>
          </a:xfrm>
          <a:prstGeom prst="straightConnector1">
            <a:avLst/>
          </a:prstGeom>
          <a:ln w="5715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9" idx="3"/>
            <a:endCxn id="6" idx="1"/>
          </p:cNvCxnSpPr>
          <p:nvPr/>
        </p:nvCxnSpPr>
        <p:spPr>
          <a:xfrm>
            <a:off x="5846204" y="5354370"/>
            <a:ext cx="423900" cy="0"/>
          </a:xfrm>
          <a:prstGeom prst="straightConnector1">
            <a:avLst/>
          </a:prstGeom>
          <a:ln w="5715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9" idx="0"/>
            <a:endCxn id="8" idx="2"/>
          </p:cNvCxnSpPr>
          <p:nvPr/>
        </p:nvCxnSpPr>
        <p:spPr>
          <a:xfrm flipV="1">
            <a:off x="4638955" y="2239180"/>
            <a:ext cx="1570961" cy="2773997"/>
          </a:xfrm>
          <a:prstGeom prst="straightConnector1">
            <a:avLst/>
          </a:prstGeom>
          <a:ln w="5715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6" idx="0"/>
            <a:endCxn id="8" idx="2"/>
          </p:cNvCxnSpPr>
          <p:nvPr/>
        </p:nvCxnSpPr>
        <p:spPr>
          <a:xfrm flipH="1" flipV="1">
            <a:off x="6209915" y="2239180"/>
            <a:ext cx="1755094" cy="2773997"/>
          </a:xfrm>
          <a:prstGeom prst="straightConnector1">
            <a:avLst/>
          </a:prstGeom>
          <a:ln w="5715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21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525252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209</TotalTime>
  <Words>170</Words>
  <Application>Microsoft Office PowerPoint</Application>
  <PresentationFormat>Широкоэкранный</PresentationFormat>
  <Paragraphs>43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Times New Roman</vt:lpstr>
      <vt:lpstr>Wingdings 3</vt:lpstr>
      <vt:lpstr>Сектор</vt:lpstr>
      <vt:lpstr>МКДОУ Тогучинского района  «Тогучинский детский сад № 7»</vt:lpstr>
      <vt:lpstr>Презентация PowerPoint</vt:lpstr>
      <vt:lpstr>Система физкультурно-оздоровительной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Тогучинского района «Тогучинский детский сад №7»</dc:title>
  <dc:creator>RePack by Diakov</dc:creator>
  <cp:lastModifiedBy>RePack by Diakov</cp:lastModifiedBy>
  <cp:revision>16</cp:revision>
  <dcterms:created xsi:type="dcterms:W3CDTF">2018-01-25T15:23:41Z</dcterms:created>
  <dcterms:modified xsi:type="dcterms:W3CDTF">2018-07-11T02:52:11Z</dcterms:modified>
</cp:coreProperties>
</file>