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817565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7953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71849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4638969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6772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91062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22382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724022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77040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189096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2420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7752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5362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116729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11920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0355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6556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889D26-6710-4948-82A6-B8CBEA4EF106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60D50-494B-42D2-8C65-A403D056E8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00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med">
    <p:fade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Изобретение липучки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Презентация ученицы</a:t>
            </a:r>
          </a:p>
          <a:p>
            <a:pPr algn="ctr"/>
            <a:r>
              <a:rPr lang="ru-RU" dirty="0" smtClean="0"/>
              <a:t>3А класса</a:t>
            </a:r>
          </a:p>
          <a:p>
            <a:pPr algn="ctr"/>
            <a:r>
              <a:rPr lang="ru-RU" dirty="0" smtClean="0"/>
              <a:t>Васильевой Анастасии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2442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Застежка-липуч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8136" y="987425"/>
            <a:ext cx="5195888" cy="43645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36454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В 1948 году ее изобрел инженер из Швейцарии </a:t>
            </a:r>
            <a:r>
              <a:rPr lang="ru-RU" dirty="0" smtClean="0"/>
              <a:t>Георг </a:t>
            </a:r>
            <a:r>
              <a:rPr lang="ru-RU" dirty="0"/>
              <a:t>де </a:t>
            </a:r>
            <a:r>
              <a:rPr lang="ru-RU" dirty="0" err="1"/>
              <a:t>Местраль</a:t>
            </a:r>
            <a:r>
              <a:rPr lang="ru-RU" dirty="0"/>
              <a:t>. Ее называли еще ворсистой молнией, лентой </a:t>
            </a:r>
            <a:r>
              <a:rPr lang="ru-RU" dirty="0" err="1"/>
              <a:t>Velcro</a:t>
            </a:r>
            <a:r>
              <a:rPr lang="ru-RU" dirty="0"/>
              <a:t>, ворсовкой, лентой-контактом, репейником</a:t>
            </a:r>
            <a:r>
              <a:rPr lang="ru-RU" dirty="0" smtClean="0"/>
              <a:t>.</a:t>
            </a:r>
          </a:p>
          <a:p>
            <a:r>
              <a:rPr lang="ru-RU" dirty="0"/>
              <a:t>Свой первый патент турист и страстный изобретатель </a:t>
            </a:r>
            <a:r>
              <a:rPr lang="ru-RU" dirty="0" smtClean="0"/>
              <a:t>получил</a:t>
            </a:r>
            <a:r>
              <a:rPr lang="ru-RU" dirty="0"/>
              <a:t>, когда ему было всего 12 лет. </a:t>
            </a:r>
            <a:endParaRPr lang="ru-RU" dirty="0" smtClean="0"/>
          </a:p>
          <a:p>
            <a:r>
              <a:rPr lang="ru-RU" dirty="0" smtClean="0"/>
              <a:t>Как-то</a:t>
            </a:r>
            <a:r>
              <a:rPr lang="ru-RU" dirty="0"/>
              <a:t>, возвратившись с прогулки с </a:t>
            </a:r>
            <a:r>
              <a:rPr lang="ru-RU" dirty="0" smtClean="0"/>
              <a:t>собакой, он </a:t>
            </a:r>
            <a:r>
              <a:rPr lang="ru-RU" dirty="0"/>
              <a:t>обнаружил на своих штанах и на собачей шерсти множество репейников. По привычке, снимая с себя и со своего мохнатого друга непрошенных колючих гостей, он задумался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3017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То усилие, с которым ему приходилось отдирать их от шерсти, навело его на мысль о микроскопе. Рассматривая репейник под микроскопом, Жорж увидел множество крючочков, которые цеплялись за нити одежды и шерсть собаки. </a:t>
            </a:r>
            <a:endParaRPr lang="ru-RU" dirty="0" smtClean="0"/>
          </a:p>
          <a:p>
            <a:r>
              <a:rPr lang="ru-RU" dirty="0"/>
              <a:t>И</a:t>
            </a:r>
            <a:r>
              <a:rPr lang="ru-RU" dirty="0" smtClean="0"/>
              <a:t> </a:t>
            </a:r>
            <a:r>
              <a:rPr lang="ru-RU" dirty="0"/>
              <a:t>он </a:t>
            </a:r>
            <a:r>
              <a:rPr lang="ru-RU" dirty="0" smtClean="0"/>
              <a:t>решил </a:t>
            </a:r>
            <a:r>
              <a:rPr lang="ru-RU" dirty="0"/>
              <a:t>сделать застежку по тому же принципу, как и у репейника. </a:t>
            </a:r>
          </a:p>
        </p:txBody>
      </p:sp>
      <p:pic>
        <p:nvPicPr>
          <p:cNvPr id="1028" name="Picture 4" descr="http://story.foto-tula.ru/122/fpic/pic0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04"/>
          <a:stretch/>
        </p:blipFill>
        <p:spPr bwMode="auto">
          <a:xfrm>
            <a:off x="5392567" y="987425"/>
            <a:ext cx="6430100" cy="488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archiv.proufu.ru/media/k2/items/cache/65051f11f7e5efd0b9b78a252bca070a_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4" t="433" r="26335" b="-433"/>
          <a:stretch/>
        </p:blipFill>
        <p:spPr bwMode="auto">
          <a:xfrm>
            <a:off x="4374085" y="3517853"/>
            <a:ext cx="1900518" cy="207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9499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unnel.ru/media/images/2017-05/post/573/zastejki---lipuchki-velcro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92"/>
          <a:stretch/>
        </p:blipFill>
        <p:spPr bwMode="auto">
          <a:xfrm>
            <a:off x="4931056" y="824753"/>
            <a:ext cx="7056520" cy="471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9458" y="824753"/>
            <a:ext cx="3932237" cy="471254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Он стал консультироваться с производителями тканей.</a:t>
            </a:r>
          </a:p>
          <a:p>
            <a:r>
              <a:rPr lang="ru-RU" dirty="0" smtClean="0"/>
              <a:t>Многие из них сомневались в идее Георга де </a:t>
            </a:r>
            <a:r>
              <a:rPr lang="ru-RU" dirty="0" err="1" smtClean="0"/>
              <a:t>Местраля</a:t>
            </a:r>
            <a:r>
              <a:rPr lang="ru-RU" dirty="0" smtClean="0"/>
              <a:t>, но нашелся один ткач, который на  </a:t>
            </a:r>
            <a:r>
              <a:rPr lang="ru-RU" dirty="0"/>
              <a:t>небольшом станке вручную он соткал две полоски хлопковой ткани (на одной были крючки, на другой – петли), ставшие прообразом современной </a:t>
            </a:r>
            <a:r>
              <a:rPr lang="ru-RU" dirty="0" err="1"/>
              <a:t>Velcro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52060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Застежка-липуч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113" y="987425"/>
            <a:ext cx="5164727" cy="48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Георг  экспериментировал с разными материалами. И заметил </a:t>
            </a:r>
            <a:r>
              <a:rPr lang="ru-RU" dirty="0" smtClean="0"/>
              <a:t>что </a:t>
            </a:r>
            <a:r>
              <a:rPr lang="ru-RU" dirty="0"/>
              <a:t>на нейлоновой ткани, если ее прошивать, нагревая, образуются крючки, пусть небольшие, но прочные. С тех самых пор, основным компонентом застежки стал </a:t>
            </a:r>
            <a:r>
              <a:rPr lang="ru-RU" dirty="0" smtClean="0"/>
              <a:t>нейлон.</a:t>
            </a:r>
          </a:p>
          <a:p>
            <a:r>
              <a:rPr lang="ru-RU" dirty="0" smtClean="0"/>
              <a:t>Получить патент удалось только через семь лет.</a:t>
            </a:r>
          </a:p>
          <a:p>
            <a:r>
              <a:rPr lang="ru-RU" dirty="0"/>
              <a:t>Имя своему изобретению </a:t>
            </a:r>
            <a:r>
              <a:rPr lang="ru-RU" dirty="0" smtClean="0"/>
              <a:t>Георг </a:t>
            </a:r>
            <a:r>
              <a:rPr lang="ru-RU" dirty="0"/>
              <a:t>де </a:t>
            </a:r>
            <a:r>
              <a:rPr lang="ru-RU" dirty="0" err="1"/>
              <a:t>Местраль</a:t>
            </a:r>
            <a:r>
              <a:rPr lang="ru-RU" dirty="0"/>
              <a:t> дал – </a:t>
            </a:r>
            <a:r>
              <a:rPr lang="ru-RU" dirty="0" err="1"/>
              <a:t>Velcro</a:t>
            </a:r>
            <a:r>
              <a:rPr lang="ru-RU" dirty="0"/>
              <a:t> (бархатный крючок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2157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uto.lysva.ru/blog/img/4904-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" t="243" r="-162" b="-243"/>
          <a:stretch/>
        </p:blipFill>
        <p:spPr bwMode="auto">
          <a:xfrm>
            <a:off x="4915461" y="987425"/>
            <a:ext cx="5573245" cy="369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4306" y="987425"/>
            <a:ext cx="3932237" cy="4881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начале </a:t>
            </a:r>
            <a:r>
              <a:rPr lang="ru-RU" dirty="0" smtClean="0"/>
              <a:t>70-х </a:t>
            </a:r>
            <a:r>
              <a:rPr lang="ru-RU" dirty="0"/>
              <a:t>годов, </a:t>
            </a:r>
            <a:r>
              <a:rPr lang="ru-RU" dirty="0" smtClean="0"/>
              <a:t>липучка стала популярна. </a:t>
            </a:r>
          </a:p>
          <a:p>
            <a:r>
              <a:rPr lang="ru-RU" dirty="0" smtClean="0"/>
              <a:t>Лента стала  применяться в костюмах космонавтов НАСА, в производстве  </a:t>
            </a:r>
            <a:r>
              <a:rPr lang="ru-RU" dirty="0"/>
              <a:t>гидрокостюмов и перчаток для дайвинга, </a:t>
            </a:r>
            <a:r>
              <a:rPr lang="ru-RU"/>
              <a:t>в </a:t>
            </a:r>
            <a:r>
              <a:rPr lang="ru-RU" smtClean="0"/>
              <a:t> </a:t>
            </a:r>
            <a:r>
              <a:rPr lang="ru-RU" dirty="0"/>
              <a:t>памперсах, </a:t>
            </a:r>
            <a:r>
              <a:rPr lang="ru-RU" dirty="0" smtClean="0"/>
              <a:t>обуви, корректорах осанки и даже игрушках.</a:t>
            </a:r>
            <a:endParaRPr lang="ru-RU" dirty="0"/>
          </a:p>
          <a:p>
            <a:r>
              <a:rPr lang="ru-RU" dirty="0" smtClean="0"/>
              <a:t>Кроме </a:t>
            </a:r>
            <a:r>
              <a:rPr lang="ru-RU" dirty="0"/>
              <a:t>того </a:t>
            </a:r>
            <a:r>
              <a:rPr lang="ru-RU" dirty="0" smtClean="0"/>
              <a:t>ее </a:t>
            </a:r>
            <a:r>
              <a:rPr lang="ru-RU" dirty="0"/>
              <a:t>«использо­вали в космосе, чтобы при отсутствии силы тяжести при­крепить различные предметы в кабине. </a:t>
            </a:r>
            <a:endParaRPr lang="ru-RU" dirty="0" smtClean="0"/>
          </a:p>
          <a:p>
            <a:r>
              <a:rPr lang="ru-RU" dirty="0"/>
              <a:t>Но синтетическая </a:t>
            </a:r>
            <a:r>
              <a:rPr lang="ru-RU" dirty="0" smtClean="0"/>
              <a:t>липучка не выдерживает </a:t>
            </a:r>
            <a:r>
              <a:rPr lang="ru-RU" dirty="0"/>
              <a:t>большие </a:t>
            </a:r>
            <a:r>
              <a:rPr lang="ru-RU" dirty="0" err="1" smtClean="0"/>
              <a:t>нагрузки.В</a:t>
            </a:r>
            <a:r>
              <a:rPr lang="ru-RU" dirty="0" smtClean="0"/>
              <a:t> 2005  немецкие </a:t>
            </a:r>
            <a:r>
              <a:rPr lang="ru-RU" dirty="0"/>
              <a:t>ученые </a:t>
            </a:r>
            <a:r>
              <a:rPr lang="ru-RU" dirty="0" smtClean="0"/>
              <a:t>создали </a:t>
            </a:r>
            <a:r>
              <a:rPr lang="ru-RU" dirty="0"/>
              <a:t>металлическую «липучку». </a:t>
            </a:r>
            <a:r>
              <a:rPr lang="ru-RU" dirty="0" smtClean="0"/>
              <a:t>Она  </a:t>
            </a:r>
            <a:r>
              <a:rPr lang="ru-RU" dirty="0"/>
              <a:t>до 35 тонн на </a:t>
            </a:r>
            <a:r>
              <a:rPr lang="ru-RU" dirty="0" smtClean="0"/>
              <a:t>1 квадратный метр.</a:t>
            </a:r>
            <a:endParaRPr lang="ru-RU" dirty="0"/>
          </a:p>
        </p:txBody>
      </p:sp>
      <p:pic>
        <p:nvPicPr>
          <p:cNvPr id="8" name="Рисунок 7" descr="https://www.ikirov.ru/attachments/publications/0/7833/thumb_1448750783-6179e1701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t="-667" r="-110" b="11801"/>
          <a:stretch/>
        </p:blipFill>
        <p:spPr bwMode="auto">
          <a:xfrm>
            <a:off x="6421531" y="3819296"/>
            <a:ext cx="4697507" cy="2387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6" name="Picture 4" descr="https://sezon-p.ru/files/originals/ne-ukazan-5506_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4" t="9453" r="14197" b="11272"/>
          <a:stretch/>
        </p:blipFill>
        <p:spPr bwMode="auto">
          <a:xfrm>
            <a:off x="5395072" y="3645741"/>
            <a:ext cx="1775012" cy="189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5693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94</TotalTime>
  <Words>329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Изобретение липучки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Изобретение липучки</dc:title>
  <dc:creator>Пользователь Windows</dc:creator>
  <cp:lastModifiedBy>Пользователь Windows</cp:lastModifiedBy>
  <cp:revision>15</cp:revision>
  <dcterms:created xsi:type="dcterms:W3CDTF">2017-12-06T20:19:29Z</dcterms:created>
  <dcterms:modified xsi:type="dcterms:W3CDTF">2017-12-06T21:53:30Z</dcterms:modified>
</cp:coreProperties>
</file>