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65D2E4C-6251-4929-8AFF-40B8A9B448C3}" type="datetimeFigureOut">
              <a:rPr lang="ru-RU" smtClean="0"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285B2ED-E6A1-405C-A639-9884BB9E2E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62000" y="0"/>
            <a:ext cx="7543800" cy="54868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Памятка для родителей по антитеррору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964488" cy="6120680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tx1"/>
                </a:solidFill>
              </a:rPr>
              <a:t>Общие и частные рекомендации</a:t>
            </a:r>
          </a:p>
          <a:p>
            <a:r>
              <a:rPr lang="ru-RU" sz="1600" dirty="0">
                <a:solidFill>
                  <a:schemeClr val="tx1"/>
                </a:solidFill>
              </a:rPr>
              <a:t>1. По возможности скорее возьмите себя в руки, успокойтесь и не паникуйте. Разговаривайте спокойным голосом.</a:t>
            </a:r>
          </a:p>
          <a:p>
            <a:r>
              <a:rPr lang="ru-RU" sz="1600" dirty="0">
                <a:solidFill>
                  <a:schemeClr val="tx1"/>
                </a:solidFill>
              </a:rPr>
              <a:t>2. Если Вас связали или закрыли глаза, попытайтесь расслабиться, дышите глубже.</a:t>
            </a:r>
          </a:p>
          <a:p>
            <a:r>
              <a:rPr lang="ru-RU" sz="1600" dirty="0">
                <a:solidFill>
                  <a:schemeClr val="tx1"/>
                </a:solidFill>
              </a:rPr>
              <a:t>3. Подготовьтесь физически и морально и эмоционально к возможному суровому испытанию.</a:t>
            </a:r>
          </a:p>
          <a:p>
            <a:r>
              <a:rPr lang="ru-RU" sz="1600" dirty="0">
                <a:solidFill>
                  <a:schemeClr val="tx1"/>
                </a:solidFill>
              </a:rPr>
              <a:t>4. Не пытайтесь бежать, если нет полной уверенности в успешности побега.</a:t>
            </a:r>
          </a:p>
          <a:p>
            <a:r>
              <a:rPr lang="ru-RU" sz="1600" dirty="0">
                <a:solidFill>
                  <a:schemeClr val="tx1"/>
                </a:solidFill>
              </a:rPr>
              <a:t>5. Запомните как можно больше информации о террористах, их количестве, степени вооруженности, особенностях внешности, темах разговоров.</a:t>
            </a:r>
          </a:p>
          <a:p>
            <a:r>
              <a:rPr lang="ru-RU" sz="1600" dirty="0">
                <a:solidFill>
                  <a:schemeClr val="tx1"/>
                </a:solidFill>
              </a:rPr>
              <a:t>6. По возможности расположитесь подальше от окон, дверей и самих похитителей, т.е. в местах большей безопасности в случае, если спецподразделения предпримут активные меры (штурм помещения, огонь снайперов на поражение преступников и др.).</a:t>
            </a:r>
          </a:p>
          <a:p>
            <a:r>
              <a:rPr lang="ru-RU" sz="1600" dirty="0">
                <a:solidFill>
                  <a:schemeClr val="tx1"/>
                </a:solidFill>
              </a:rPr>
              <a:t>7. По различным признакам постарайтесь определить место своего нахождения (заточения).</a:t>
            </a:r>
          </a:p>
          <a:p>
            <a:r>
              <a:rPr lang="ru-RU" sz="1600" dirty="0">
                <a:solidFill>
                  <a:schemeClr val="tx1"/>
                </a:solidFill>
              </a:rPr>
              <a:t>8. В случае штурма здания рекомендуется лечь на пол лицом вниз, сложив руки на затылке.</a:t>
            </a:r>
          </a:p>
          <a:p>
            <a:r>
              <a:rPr lang="ru-RU" sz="1600" dirty="0">
                <a:solidFill>
                  <a:schemeClr val="tx1"/>
                </a:solidFill>
              </a:rPr>
              <a:t>9. Не возмущайтесь, если при штурме и захвате с Вами могут поначалу (до установления Вашей личности) поступить несколько некорректно, как с вероятным преступником. Будьте уверены, что милиция и другие спецслужбы уже предпринимают профессиональные меры для Вашего освобождения.</a:t>
            </a:r>
          </a:p>
          <a:p>
            <a:r>
              <a:rPr lang="ru-RU" sz="1600" dirty="0">
                <a:solidFill>
                  <a:schemeClr val="tx1"/>
                </a:solidFill>
              </a:rPr>
              <a:t>Объясните детям, что необходимо сообщать взрослым или сотрудникам полиции: об обнаруженных на улице, о бесхозных вещах, о подозрительных  предметах в общественном транспорте, предметах в подъезде, дома или в детском саду.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1152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6409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Объясните детям, что во всех перечисленных случаях необходимо:</a:t>
            </a:r>
          </a:p>
          <a:p>
            <a:r>
              <a:rPr lang="ru-RU" dirty="0" smtClean="0"/>
              <a:t>Не трогать, не вскрывать, не передвигать находку. Отойти на безопасное расстояние. Сообщить о находке сотруднику полиции.</a:t>
            </a:r>
          </a:p>
          <a:p>
            <a:r>
              <a:rPr lang="ru-RU" dirty="0" smtClean="0"/>
              <a:t>Обязательно проводите с детьми дома разъяснительные беседы о недопустимости:</a:t>
            </a:r>
          </a:p>
          <a:p>
            <a:r>
              <a:rPr lang="ru-RU" dirty="0" smtClean="0"/>
              <a:t>1.	Пользоваться незнакомыми предметами, найденными на улице или в общественных местах.</a:t>
            </a:r>
          </a:p>
          <a:p>
            <a:r>
              <a:rPr lang="ru-RU" dirty="0" smtClean="0"/>
              <a:t>2.	Брать у незнакомых людей на улице сумки, свертки, игрушки и т.д.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Об опасности взрыва можно судить по следующим признакам:</a:t>
            </a:r>
          </a:p>
          <a:p>
            <a:r>
              <a:rPr lang="ru-RU" dirty="0" smtClean="0"/>
              <a:t>1. Наличие неизвестного свертка или какой-либо детали в машине, на лестнице, в квартире и т.д.</a:t>
            </a:r>
          </a:p>
          <a:p>
            <a:r>
              <a:rPr lang="ru-RU" dirty="0" smtClean="0"/>
              <a:t>2. Натянутая проволока или шнур.</a:t>
            </a:r>
          </a:p>
          <a:p>
            <a:r>
              <a:rPr lang="ru-RU" dirty="0" smtClean="0"/>
              <a:t>3. Провода или изолирующая лента, свисающие из-под машины.</a:t>
            </a:r>
          </a:p>
          <a:p>
            <a:r>
              <a:rPr lang="ru-RU" dirty="0" smtClean="0"/>
              <a:t>4. Чужая сумка, портфель, коробка, какой-либо предмет, обнаруженный в машине, у дверей квартиры, в подъезде.</a:t>
            </a:r>
          </a:p>
          <a:p>
            <a:r>
              <a:rPr lang="ru-RU" dirty="0" smtClean="0"/>
              <a:t>Во всех перечисленных случаях заметив взрывоопасный предмет (самодельное взрывное устройство, гранату, бомбу и т.д.), не подходите близко к нему, немедленно сообщите о находке в полицию. Не позволяйте случайным людям прикасаться к опасному предмету и обезвреживать его в общественном транспорте. Совершая поездку в общественном транспорте, обращайте внимание на оставленные сумки, свертки и др. бесхозные предметы, в которых могут находиться самодельные взрывные устройства. Немедленно сообщите о находке водителю, машинисту поезда, работнику милиции. Не открывайте их, не трогайте руками, предупредите стоящих рядом людей о возможной опасности.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673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983" y="476672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КАТЕГОРИЧЕСКИ ЗАПРЕЩАЕТСЯ:</a:t>
            </a:r>
          </a:p>
          <a:p>
            <a:r>
              <a:rPr lang="ru-RU" dirty="0" smtClean="0"/>
              <a:t>1.	Пользоваться найденными незнакомыми предметами.</a:t>
            </a:r>
          </a:p>
          <a:p>
            <a:r>
              <a:rPr lang="ru-RU" dirty="0" smtClean="0"/>
              <a:t>2.	Сдвигать с места, перекатывать взрывоопасные предметы с места на место, брать их в руки.</a:t>
            </a:r>
          </a:p>
          <a:p>
            <a:r>
              <a:rPr lang="ru-RU" dirty="0" smtClean="0"/>
              <a:t>3.	Обрывать или тянуть отходящие от предмета провода, предпринимать попытки их обезвредить.</a:t>
            </a:r>
          </a:p>
          <a:p>
            <a:r>
              <a:rPr lang="ru-RU" dirty="0" smtClean="0"/>
              <a:t>4.	Поднимать, переносить, класть в карманы, портфели, сумки и т.п. взрывоопасные предметы.</a:t>
            </a:r>
          </a:p>
          <a:p>
            <a:r>
              <a:rPr lang="ru-RU" dirty="0" smtClean="0"/>
              <a:t>5.	Ударять один боеприпас о другой или бить любыми предметами по корпусу или взрывателю.</a:t>
            </a:r>
          </a:p>
          <a:p>
            <a:r>
              <a:rPr lang="ru-RU" dirty="0" smtClean="0"/>
              <a:t>6.	Помещать боеприпасы в костер или разводить огонь над ним.</a:t>
            </a:r>
          </a:p>
          <a:p>
            <a:r>
              <a:rPr lang="ru-RU" dirty="0" smtClean="0"/>
              <a:t>7.	Собирать и сдавать боеприпасы в качестве металлолома.</a:t>
            </a:r>
          </a:p>
          <a:p>
            <a:r>
              <a:rPr lang="ru-RU" dirty="0" smtClean="0"/>
              <a:t>8.	Наступать или наезжать на боеприпасы.</a:t>
            </a:r>
          </a:p>
          <a:p>
            <a:r>
              <a:rPr lang="ru-RU" dirty="0" smtClean="0"/>
              <a:t>9.	Закапывать боеприпасы в землю или бросать их в водоем.</a:t>
            </a:r>
          </a:p>
          <a:p>
            <a:r>
              <a:rPr lang="ru-RU" dirty="0" smtClean="0"/>
              <a:t>Заходя в подъезд дома, обращайте внимание на посторонних людей и незнакомые предметы. Как правило, взрывное устройство в здании закладывается в подвалах, первых этажах, около мусоропроводов, под лестницами.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Будьте бдительны!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65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25</TotalTime>
  <Words>293</Words>
  <Application>Microsoft Office PowerPoint</Application>
  <PresentationFormat>Экран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NewsPrint</vt:lpstr>
      <vt:lpstr>Памятка для родителей по антитеррору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 по антитеррору</dc:title>
  <dc:creator>Софья Барыева</dc:creator>
  <cp:lastModifiedBy>Софья Барыева</cp:lastModifiedBy>
  <cp:revision>3</cp:revision>
  <cp:lastPrinted>2015-12-03T15:57:23Z</cp:lastPrinted>
  <dcterms:created xsi:type="dcterms:W3CDTF">2015-12-03T15:45:23Z</dcterms:created>
  <dcterms:modified xsi:type="dcterms:W3CDTF">2015-12-03T16:10:37Z</dcterms:modified>
</cp:coreProperties>
</file>