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C4B9-4EF3-4738-AC9B-E08F159BF24D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6639-8D5B-447C-BC49-F3DCB4D6A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C4B9-4EF3-4738-AC9B-E08F159BF24D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6639-8D5B-447C-BC49-F3DCB4D6A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C4B9-4EF3-4738-AC9B-E08F159BF24D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6639-8D5B-447C-BC49-F3DCB4D6A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C4B9-4EF3-4738-AC9B-E08F159BF24D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6639-8D5B-447C-BC49-F3DCB4D6A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C4B9-4EF3-4738-AC9B-E08F159BF24D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6639-8D5B-447C-BC49-F3DCB4D6A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C4B9-4EF3-4738-AC9B-E08F159BF24D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6639-8D5B-447C-BC49-F3DCB4D6A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C4B9-4EF3-4738-AC9B-E08F159BF24D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6639-8D5B-447C-BC49-F3DCB4D6A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C4B9-4EF3-4738-AC9B-E08F159BF24D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6639-8D5B-447C-BC49-F3DCB4D6A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C4B9-4EF3-4738-AC9B-E08F159BF24D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6639-8D5B-447C-BC49-F3DCB4D6A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C4B9-4EF3-4738-AC9B-E08F159BF24D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6639-8D5B-447C-BC49-F3DCB4D6A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C4B9-4EF3-4738-AC9B-E08F159BF24D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6639-8D5B-447C-BC49-F3DCB4D6A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BC4B9-4EF3-4738-AC9B-E08F159BF24D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B6639-8D5B-447C-BC49-F3DCB4D6A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Forester\Desktop\проект\zwalls.ru-114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57158" y="285728"/>
            <a:ext cx="835824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«Пока мы помним – мы живем».</a:t>
            </a:r>
          </a:p>
          <a:p>
            <a:r>
              <a:rPr lang="ru-RU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Посвященный 70-летию Победы в Великой Отечественной войне.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0628" y="4272677"/>
            <a:ext cx="41433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не могу забыть войну,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Она во сне ко мне приходит.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Душа - у памяти в плену,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память - все еще в походе.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И. В. Виноградов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Forester\Desktop\проект\zwalls.ru-114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28596" y="214290"/>
            <a:ext cx="564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Открытка в подарок ветерану.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vHr2sIncce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857232"/>
            <a:ext cx="7670800" cy="57531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Forester\Desktop\проект\zwalls.ru-114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20150408_1334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76718" y="642918"/>
            <a:ext cx="4667282" cy="35004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DSC__0586^5b1^5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3357562"/>
            <a:ext cx="4960223" cy="32861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0" y="0"/>
            <a:ext cx="43576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Коммуникация.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Художественная литература. Чтение рассказов (работа перед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сном).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Художественная литература. Разучивание стихов о Дне Победы.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речи. Составление рассказа по картине  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3504" y="4357694"/>
            <a:ext cx="35719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Выставка детских книг о войне «Защитникам Отечества 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посвящается».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Посещение библиотеки.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Forester\Desktop\проект\zwalls.ru-114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285728"/>
            <a:ext cx="63579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Социализация.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Игровая деятельность. Сюжетно-ролевые игры «Мы военные     разведчики»,  «Пограничники».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Дидактические игры «Чья форма»,  «Что изменилось?», «Военный транспорт».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N7551.JPG"/>
          <p:cNvPicPr>
            <a:picLocks noChangeAspect="1"/>
          </p:cNvPicPr>
          <p:nvPr/>
        </p:nvPicPr>
        <p:blipFill>
          <a:blip r:embed="rId3" cstate="print"/>
          <a:srcRect l="12500" t="5556" r="16666"/>
          <a:stretch>
            <a:fillRect/>
          </a:stretch>
        </p:blipFill>
        <p:spPr>
          <a:xfrm>
            <a:off x="5143504" y="2928934"/>
            <a:ext cx="3643338" cy="36433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N7553.JPG"/>
          <p:cNvPicPr>
            <a:picLocks noChangeAspect="1"/>
          </p:cNvPicPr>
          <p:nvPr/>
        </p:nvPicPr>
        <p:blipFill>
          <a:blip r:embed="rId4" cstate="print"/>
          <a:srcRect l="17777" t="13334" r="22223" b="11666"/>
          <a:stretch>
            <a:fillRect/>
          </a:stretch>
        </p:blipFill>
        <p:spPr>
          <a:xfrm>
            <a:off x="428596" y="2643182"/>
            <a:ext cx="1928826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Forester\Desktop\проект\zwalls.ru-114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85720" y="357166"/>
            <a:ext cx="87154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Работа с родителями.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Рекомендации по чтению дома на тему В.О.война и по   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подготовке детей к отчетному мероприятию и  возложению     цветов на памятник павшим воинам.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Совместная деятельность по сбору и оформлению материала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оформления стенда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«Никто не забыт, ничто не забыто».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Участие в подготовке вечера встреч с ветеранами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-fotki.yandex.ru/get/5007/lenivova-elena.12f/0_6ee86_607cc4e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142976" y="1285860"/>
            <a:ext cx="6681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orester\Desktop\проект\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714480" y="285728"/>
            <a:ext cx="71438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Актуальность: 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Патриотическое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воспитание подрастающего поколения всегда являлось одной из важнейших задач современного общества. Детство – самая благодатная пора для привития священного чувства любви к Родине. Под патриотическим воспитанием понимается постепенное формирование у детей любви к своей Родине, постоянная готовность к её защите. 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Необходимо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систематизировать знания детей о праздновании дня Победы, поведать в полной мере о страданиях молодых солдат, ставших впоследствии героями, грамотно донести суть происходившего во времена ВОВ и вызвать в маленькой душе чувство гордости, сострадания, почитания, патриотизма.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Создание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проекта «Пока мы помним – мы живем» направлено на работу по воспитанию у дошкольников чувства гордости за свой народ, уважения к его свершениям и достойным страницам истории</a:t>
            </a:r>
            <a:r>
              <a:rPr lang="ru-RU" sz="2000" b="1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Forester\Desktop\проект\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714480" y="714356"/>
            <a:ext cx="7072362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у старших дошкольников гражданской позиции, патриотических чувств, любви к Родине на основе расширения представлений детей о победе защитников отечества в Великой Отечественной войне, о вкладе детей  в победу нашего Отечества.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Forester\Desktop\проект\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000232" y="285728"/>
            <a:ext cx="678661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Познакомить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дошкольников с историческими фактами военных лет,  дать представление о значении победы нашего народа в Великой Отечественной войне; </a:t>
            </a:r>
          </a:p>
          <a:p>
            <a:pPr lvl="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Обогатить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представления детей о мужестве, героизме, отваге народа, о значении победы нашего народа в Великой Отечественной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войне;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Воспитывать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чувство гордости и уважения к родным и близким людям принимавшим участие в сражениях за Родину.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Forester\Desktop\проект\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714480" y="285728"/>
            <a:ext cx="728667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Ожидаемые результаты: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Понимание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важности праздника – Дня Победы в жизни российского человека;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сохранение интереса к истории своей страны, к великой Отечественной войне, осознанное проявление уважения к заслугам и подвигам участников Великой Отечественной войны;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вовлечение родителей в педагогический процесс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ДОУ;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оформление выставки детского творчества ко Дню Победы;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создание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группе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стенда о Великой Отечественной войне;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позитивные изменения в речи детей;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праздник «День Победы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с приглашением ветеранов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Forester\Desktop\проект\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857356" y="428604"/>
            <a:ext cx="685804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Этапы проведения проекта: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Подготовительная работа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(беседы с детьми для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выявления уровня осведомленности о В.О.войне, беседы с родителями на тему, что они рассказывают детям о В.О. войне;  подготовка воспитателями  методического,  дидактического, иллюстративного, информационного,  музыкального и литературного материала).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Непосредственно проведение мероприятий в рамках проектной деятельности.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Завершающий этап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(проведение  литературно – музыкального вечера встречи с ветеранами, возложение цветов к памятнику павших воинов в В.О.войне.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Forester\Desktop\проект\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857356" y="428604"/>
            <a:ext cx="67866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Интеграция с образовательными областями.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Познание (формирование целостной картины мира).</a:t>
            </a:r>
            <a:b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Беседа «Великая Отечественная война» (с показом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презентации).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Беседа «Дети и война» (с показом презентации) 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Беседа «О людях военных профессий»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Беседа. «Славим солдат отечества».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Беседа «Главный праздник – День Победы»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Просмотр видеоролика.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0150414_1019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357562"/>
            <a:ext cx="4381499" cy="32861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50414_0939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3500438"/>
            <a:ext cx="4190997" cy="3143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orester\Desktop\проект\zwalls.ru-114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285852" y="0"/>
            <a:ext cx="6143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Художественное творчество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sCLmGYCADcI.jpg"/>
          <p:cNvPicPr>
            <a:picLocks noChangeAspect="1"/>
          </p:cNvPicPr>
          <p:nvPr/>
        </p:nvPicPr>
        <p:blipFill>
          <a:blip r:embed="rId3"/>
          <a:srcRect l="8569" t="13058" r="6964" b="3699"/>
          <a:stretch>
            <a:fillRect/>
          </a:stretch>
        </p:blipFill>
        <p:spPr>
          <a:xfrm>
            <a:off x="2786050" y="3214662"/>
            <a:ext cx="4929222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DSC__0591^5b1^5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571480"/>
            <a:ext cx="3901440" cy="25847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72132" y="428604"/>
            <a:ext cx="3384376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Forester\Desktop\проект\zwalls.ru-114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14290"/>
            <a:ext cx="4929190" cy="37806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N75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1934" y="3000372"/>
            <a:ext cx="4857752" cy="36433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262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Forester</dc:creator>
  <cp:lastModifiedBy>Forester</cp:lastModifiedBy>
  <cp:revision>15</cp:revision>
  <dcterms:created xsi:type="dcterms:W3CDTF">2015-04-12T05:35:18Z</dcterms:created>
  <dcterms:modified xsi:type="dcterms:W3CDTF">2015-04-14T07:46:39Z</dcterms:modified>
</cp:coreProperties>
</file>