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96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22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32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606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667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608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776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214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415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11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09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C0ECF-3520-49DB-8F12-6FBFDFADB5BC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C4025-0948-4C3D-85CA-798FA5BB6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70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Конспект занятия по лепке во 2 младшей группе «Улитки в аквариуме»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11" b="99624" l="10012" r="100000">
                        <a14:backgroundMark x1="69783" y1="9219" x2="69783" y2="9219"/>
                        <a14:backgroundMark x1="61279" y1="12324" x2="61279" y2="12324"/>
                        <a14:backgroundMark x1="88299" y1="17874" x2="88299" y2="17874"/>
                        <a14:backgroundMark x1="76659" y1="88711" x2="76659" y2="88711"/>
                        <a14:backgroundMark x1="88782" y1="89652" x2="88782" y2="89652"/>
                        <a14:backgroundMark x1="92883" y1="86359" x2="92883" y2="86359"/>
                        <a14:backgroundMark x1="98251" y1="67733" x2="98251" y2="67733"/>
                        <a14:backgroundMark x1="97949" y1="81562" x2="97949" y2="81562"/>
                        <a14:backgroundMark x1="97105" y1="92004" x2="97105" y2="92004"/>
                        <a14:backgroundMark x1="84198" y1="92474" x2="84198" y2="92474"/>
                        <a14:backgroundMark x1="80941" y1="82502" x2="80941" y2="82502"/>
                        <a14:backgroundMark x1="84680" y1="85889" x2="84680" y2="85889"/>
                        <a14:backgroundMark x1="72376" y1="95579" x2="72376" y2="95579"/>
                        <a14:backgroundMark x1="77563" y1="27187" x2="77563" y2="27187"/>
                        <a14:backgroundMark x1="76055" y1="28692" x2="76055" y2="28692"/>
                        <a14:backgroundMark x1="83776" y1="23612" x2="83776" y2="236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2137" y="2458409"/>
            <a:ext cx="6891897" cy="441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80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517232"/>
            <a:ext cx="8301608" cy="1070992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Материалы:</a:t>
            </a:r>
            <a:r>
              <a:rPr lang="ru-RU" sz="3100" dirty="0"/>
              <a:t> Соленое тесто, дощечки, салфетки.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500" b="1" u="sng" dirty="0"/>
              <a:t>Задачи</a:t>
            </a:r>
            <a:r>
              <a:rPr lang="ru-RU" sz="3500" b="1" u="sng" dirty="0" smtClean="0"/>
              <a:t>:</a:t>
            </a:r>
          </a:p>
          <a:p>
            <a:pPr marL="0" indent="0">
              <a:buNone/>
            </a:pPr>
            <a:endParaRPr lang="ru-RU" sz="3500" b="1" u="sng" dirty="0"/>
          </a:p>
          <a:p>
            <a:pPr marL="0" indent="0">
              <a:buNone/>
            </a:pPr>
            <a:r>
              <a:rPr lang="ru-RU" dirty="0"/>
              <a:t>1.Развивать мелкую моторику, способствовать развитию речи. </a:t>
            </a:r>
          </a:p>
          <a:p>
            <a:pPr marL="0" indent="0">
              <a:buNone/>
            </a:pPr>
            <a:r>
              <a:rPr lang="ru-RU" dirty="0"/>
              <a:t>2.Учить создавать пластический образ путем преобразования одной формы в </a:t>
            </a:r>
            <a:r>
              <a:rPr lang="ru-RU" dirty="0" smtClean="0"/>
              <a:t>другую (сворачивание </a:t>
            </a:r>
            <a:r>
              <a:rPr lang="ru-RU" dirty="0"/>
              <a:t>столбика в спираль); </a:t>
            </a:r>
          </a:p>
          <a:p>
            <a:pPr marL="0" indent="0">
              <a:buNone/>
            </a:pPr>
            <a:r>
              <a:rPr lang="ru-RU" dirty="0"/>
              <a:t>3.Развивать восприятие, воображение, чувство формы; </a:t>
            </a:r>
          </a:p>
          <a:p>
            <a:pPr marL="0" indent="0">
              <a:buNone/>
            </a:pPr>
            <a:r>
              <a:rPr lang="ru-RU" dirty="0"/>
              <a:t>4.Воспитывать активность, уверенность, настойчивость в реализации замысла.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0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40683" y1="87879" x2="40683" y2="878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700808"/>
            <a:ext cx="7284153" cy="10244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3660149"/>
            <a:ext cx="792087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Шаг 1. Из теста скатываем вот такую колбаску </a:t>
            </a:r>
            <a:r>
              <a:rPr lang="ru-RU" sz="3200" i="1" dirty="0"/>
              <a:t>(зауженную с одной из сторон</a:t>
            </a:r>
            <a:r>
              <a:rPr lang="ru-RU" i="1" dirty="0"/>
              <a:t>)</a:t>
            </a:r>
            <a:r>
              <a:rPr lang="ru-RU" dirty="0"/>
              <a:t>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76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54" b="89781" l="2291" r="89892">
                        <a14:foregroundMark x1="4582" y1="64234" x2="4582" y2="642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-33619"/>
            <a:ext cx="7068536" cy="26102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2551837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Шаг 2. С помощью кисточки и воды смачиваем слепленную колбаску примерно чуть больше половины (начиная с зауженной стороны) и начинаем скручивать в рулет, также начиная с зауженной стороны.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735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548680"/>
            <a:ext cx="4332015" cy="19442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3645" y="4653136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Шаг 3. С помощью обратной стороны кисточки сделаем улитке два углубления- глазки.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93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0"/>
            <a:ext cx="153281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7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476672"/>
            <a:ext cx="2615688" cy="60760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59832" y="1268760"/>
            <a:ext cx="57241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Шаг 4. Из теста скатаем маленький шарик-носик и приклеим его между глаз.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0818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9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9504" y="3140968"/>
            <a:ext cx="4464496" cy="33908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425" y="2780928"/>
            <a:ext cx="60486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Шаг 6. В голову улитки вставляем трубочки-рожки.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437" y="404664"/>
            <a:ext cx="58326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Шаг 5. Берём трубочку для коктейля и отрезаем от неё две маленькие трубочки-рожки улитки.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3216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3074" y="1844824"/>
            <a:ext cx="4277244" cy="42210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2119" y="363421"/>
            <a:ext cx="831246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Закрашиваем всю улитку выбранным цветом. </a:t>
            </a:r>
          </a:p>
          <a:p>
            <a:r>
              <a:rPr lang="ru-RU" sz="3200" dirty="0" smtClean="0"/>
              <a:t>Раковину дети украшают по своему желанию.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163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36"/>
          <a:stretch/>
        </p:blipFill>
        <p:spPr bwMode="auto">
          <a:xfrm>
            <a:off x="179512" y="310869"/>
            <a:ext cx="3672408" cy="5329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196752"/>
            <a:ext cx="4680520" cy="2632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38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169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Конспект занятия по лепке во 2 младшей группе «Улитки в аквариуме» </vt:lpstr>
      <vt:lpstr>Материалы: Соленое тесто, дощечки, салфетки.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лепке во 2 младшей группе «Улитки в аквариуме»</dc:title>
  <dc:creator>Комьютер</dc:creator>
  <cp:lastModifiedBy>Комьютер</cp:lastModifiedBy>
  <cp:revision>7</cp:revision>
  <dcterms:created xsi:type="dcterms:W3CDTF">2018-02-24T04:46:45Z</dcterms:created>
  <dcterms:modified xsi:type="dcterms:W3CDTF">2018-07-11T09:10:55Z</dcterms:modified>
</cp:coreProperties>
</file>