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8" r:id="rId5"/>
    <p:sldId id="27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54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08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14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2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49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47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9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10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400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829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11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19175-2FD1-4E5A-9178-664176A5E3FD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77BD8-7DD5-49CD-97C4-871FC3C83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24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umaga05.files.wordpress.com/2016/02/mushroom-house-beyond-the-rainbow-22310-1920x1200.jpg?w=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9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42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artiny.ucoz.ru/_ph/648/2/4032674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565" y="0"/>
            <a:ext cx="6837528" cy="683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46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kartinki.info/uploads/posts/2017-05/1495454512_3468-uraga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0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sunhome.ru/i/wallpapers/47/skazochnii-les-v2.960x5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9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18press.com/photos/18press/53/261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79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3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2018-04-05T14:15:41Z</dcterms:created>
  <dcterms:modified xsi:type="dcterms:W3CDTF">2018-05-16T11:59:19Z</dcterms:modified>
</cp:coreProperties>
</file>