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73" r:id="rId5"/>
    <p:sldId id="270" r:id="rId6"/>
    <p:sldId id="262" r:id="rId7"/>
    <p:sldId id="264" r:id="rId8"/>
    <p:sldId id="278" r:id="rId9"/>
    <p:sldId id="277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EAC03EB-D81C-4B72-8EFF-8815E8A6401D}" type="datetimeFigureOut">
              <a:rPr lang="ru-RU" smtClean="0"/>
              <a:pPr/>
              <a:t>11.07.2018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0540AD4-DDB3-4123-9B94-02692AE5C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Профориентация детей подготовительной к школе  группы №6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«Все профессии важны!»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Подготовила воспитатель </a:t>
            </a:r>
            <a:r>
              <a:rPr lang="ru-RU" b="1" dirty="0" err="1" smtClean="0">
                <a:solidFill>
                  <a:schemeClr val="tx1"/>
                </a:solidFill>
              </a:rPr>
              <a:t>Ярош</a:t>
            </a:r>
            <a:r>
              <a:rPr lang="ru-RU" b="1" smtClean="0">
                <a:solidFill>
                  <a:schemeClr val="tx1"/>
                </a:solidFill>
              </a:rPr>
              <a:t>  З.Н.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58204" cy="32147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иса рисунок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57883" y="714356"/>
            <a:ext cx="282891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Лиса рисунок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71802" y="1000108"/>
            <a:ext cx="5786478" cy="557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5720" y="285728"/>
            <a:ext cx="4857784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 дети, у нас в гостях Лисичка  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Професийка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 неё необычное имя. Её  имя похоже 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слово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она  умеет, наверное, все делать хорошо.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 в тему.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 каждого взрослого человека есть профессия. А какие они, эти профессии? Чем они полезны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других людей? Об этом мы поговорим сегодня.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Вводная беседа.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-Профессия – это значит, умение. Если человек приобрел профессию, значит, он владеет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специальными знаниями. Выбор профессии – сложный и ответственный шаг в жизни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каждого человека.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 имеют самые разные профессии и выполняют различную работу. Если человеку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нравится его профессия, он будет получать удовольствие от своей работы и сможет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многого добиться.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Сейчас мы с вами отправимся в 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 профессий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Лисичку тоже возьмём с собой.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поможет нам с вами наш экран и карточки с загадками ,  которые приготовила Лисичка ,с их помощью мы определим  этапы  нашего путешествия.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3971924" cy="52149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Дальше мы с вами  берём карточку под каким номером? 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(№2)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Загадка.  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У этой волшебницы, этой художницы,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   Не кисти и краски, а гребень и ножницы. К кому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прикоснётся, тот станет красивый.(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парикмахер,)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.(выходит ребёнок)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Правильно, это парикмахер, и я Варвара Сергеевна, приглашаю вас в свой салон   красоты. чтобы  рассказать вам о моей профессии парикмахера. Это очень интересная и творческая работа, ведь парикмахер каждый день делает разные прически. Ещё парикмахеры стригут, красят, завивают и укладывают волосы. Одним словом, они наводят красоту. Люди этой профессии должны быть аккуратными, вежливыми и выносливыми, ведь они целый день проводят на ногах.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У каждой профессии есть свои инструменты, то есть специальные предметы, которые нужны для выполнения своей работы. Конечно же, такие инструменты есть и у парикмахера.</a:t>
            </a:r>
          </a:p>
          <a:p>
            <a:pPr>
              <a:buNone/>
            </a:pP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- Задание тако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 представленных инструментов вам нужно отобрать те, которые нужны для работы парикмахера и объяснить, как пользоваться тем или иным прибором. (На столе лежат разные принадлежности, дети выбирают необходимые и объясняют).</a:t>
            </a:r>
          </a:p>
          <a:p>
            <a:endParaRPr lang="ru-RU" sz="1200" dirty="0"/>
          </a:p>
        </p:txBody>
      </p:sp>
      <p:pic>
        <p:nvPicPr>
          <p:cNvPr id="4" name="Рисунок 3" descr="http://ilbirsplus.com/wp-content/uploads/2016/07/parikmakherskoe-iskusstv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714356"/>
            <a:ext cx="414340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Лиса рисунок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786182" y="5357826"/>
            <a:ext cx="928694" cy="12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0972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Лиса рисунок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868" y="4429132"/>
            <a:ext cx="17145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428605"/>
            <a:ext cx="464347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с вами идем к столу читаем карточку  под каким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номером?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(№3)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спортсменов наставляет ,тренирует  ,закаляет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(Тренер.)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На экране слайд – картинка тренер.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.(выходит ребёнок)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-Сегодня, дети я буду вашим тренером ,меня зовут Максим Сергеевич. Я работаю тренером  - тренирую команду  детей – футболистов. Тренером очень трудно работать т.к. прежде чем  научить кого то ,ты должен научиться этому сам.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предлагаю игру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«Кому что?»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ecx.images-amazon.com/images/I/412ekGGaBqL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85728"/>
            <a:ext cx="371477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st.depositphotos.com/1005790/4177/v/950/depositphotos_41778591-Soccer-ball-and-gate-with-net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928670"/>
            <a:ext cx="385765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714356"/>
            <a:ext cx="37147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-Мяч, ворота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(футболистам)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проводит тренер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«Мы в профессии играли»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-Мы в профессии играли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миг мы лётчиками стали!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самолёте полетали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шофёрами вдруг стали!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Руль теперь у нас в руках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 едим по горам!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теперь на стройке мы,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Кладём ровно кирпичи.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 - кирпич и два, и три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Строим дом мы, посмотри!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закончена игра,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Снова сесть нам всем пора.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3" descr="Лиса рисунок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786182" y="5357826"/>
            <a:ext cx="928694" cy="12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3286148" cy="569755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Сейчас мы с вами все станем художниками.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Задание.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Вам нужно нарисовать по одному предмету к любой из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профессии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Наш гость будет наблюдать за вами.</a:t>
            </a:r>
          </a:p>
          <a:p>
            <a:endParaRPr lang="ru-RU" dirty="0"/>
          </a:p>
        </p:txBody>
      </p:sp>
      <p:pic>
        <p:nvPicPr>
          <p:cNvPr id="6" name="Рисунок 5" descr="http://proza.moscow/pics/2016/12/14/11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857232"/>
            <a:ext cx="4857783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Лиса рисунок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00232" y="5357826"/>
            <a:ext cx="1357322" cy="12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3071834" cy="576899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Сейчас мы с вами читаем карточку под номером? 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(5)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.Отгадай»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-. Посмотрите  на экран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 Что вы видите на экране? 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(картошку, капусту, морковку, </a:t>
            </a: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горох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, петрушку и свёклу)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словом. 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(овощи)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 Кто выращивает овощи 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(овощевод)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-Эта профессия подходит для жителей нашего посёлка .Почему? ( Поля засаживают разными овощами ,ухаживают за ними всё лето ,для того чтобы собрать много урожая)</a:t>
            </a:r>
          </a:p>
          <a:p>
            <a:endParaRPr lang="ru-RU" dirty="0"/>
          </a:p>
        </p:txBody>
      </p:sp>
      <p:pic>
        <p:nvPicPr>
          <p:cNvPr id="4" name="Рисунок 3" descr="http://www.b-port.com/mediafiles/items/2013/05/106123/5a82de9b2d31f14a879d5f1eabcd7e66_X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642919"/>
            <a:ext cx="2286016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rkamen.pnzreg.ru/files/kamenka_pnzreg_ru/economic/2012_07/119078_1280_102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428736"/>
            <a:ext cx="4143404" cy="437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Лиса рисунок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857488" y="5357826"/>
            <a:ext cx="1285884" cy="12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68637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6472254" cy="5860180"/>
          </a:xfrm>
        </p:spPr>
        <p:txBody>
          <a:bodyPr>
            <a:normAutofit fontScale="40000" lnSpcReduction="20000"/>
          </a:bodyPr>
          <a:lstStyle/>
          <a:p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Сегодня мы с вами тоже будем овощеводами и будем сажать огурцы и помидоры. Посмотрите, что это за семена? 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(помидоры ,огурцы)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.нужно  посеять семена в теплом помещении.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Что вырастет из семян, посеянных в теплой комнате?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Рассада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-В какую землю нужно сеять семена?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Во влажную и рыхленную, мягкую, без комочков землю.) Узнайте, семена, каких растений мы будем сеять?( помидоры и огурцы)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-Правильно, это овощи, помидоры и огурцы. Покажите у кого на столах семена помидоров. Какие они? А семена огурцов?(ответы детей). Сеять будете в стаканчики с  землёй . Сначала палочкой сделать лунки (глубина до отметки на палочке), чтобы семена росли не очень тесно. Затем пальцами  закрыть лунки землей и полить.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-Ребята, поставьте, пожалуйста, стаканчики на подносы и ответьте на вопрос: Куда нужно поставить посевы, что бы семена лучше выросли?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 На самое светлое место – у  окна, на подоконник.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-А чтобы они скорее проросли, надо закрыть  стаканчики прозрачной пленкой. Мы будем ухаживать за посевами и наблюдать, когда прорастут  растения и   появятся листочки .И тогда мы с вами передадим рассаду  овощеводам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нащшго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посёлка ,что бы весной её  высадили в поля или в теплицы. А сейчас вытирайте руки влажной салфеткой.</a:t>
            </a:r>
          </a:p>
          <a:p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Содержимое 3" descr="Лиса рисунок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358082" y="5643578"/>
            <a:ext cx="1428760" cy="93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428604"/>
            <a:ext cx="8229600" cy="7143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Игра « Кем ты будешь?» (передают цветок)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буду строителем и буду строить дома.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буду поваром и буду готовить вкусные блюда.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буду воспитателем и буду воспитывать детей.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буду геологом и буду искать полезные ископаемые.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буду учителем и буду учить детей читать и писать.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буду экономистом и буду работать в банке.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буду шахтером и буду добывать золото. И др.</a:t>
            </a:r>
          </a:p>
          <a:p>
            <a:pPr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 Итог занятия.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Вот и подошло к концу наше путешествие в город профессий. Все профессии, о которых мы сегодня говорили и те, о которых не успели сказать, очень важны и нужны всем людям. Нельзя выделить более необходимые и менее нужные профессии. Они все нужны. Поэтому я прежде всего желаю вам быть добрыми и отзывчивыми людьми. А профессию, мне кажется, вы выберете правильно, с умом, по зову сердца. Что вы узнали на занятии?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  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Доктор лечит нас от боли  Есть учительница в школе,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 Повар варит нам компот,    Парикмахер всех стрижет.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 Шьёт портной для нас штаны .  И сказать мы вам должны: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ВСЕ: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Лишних нет у нас профессий,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                 Все профессии важны!</a:t>
            </a:r>
          </a:p>
          <a:p>
            <a:pPr>
              <a:buNone/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:- Спасибо, ребята мне и Лисичке тоже понравилось с вами в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городе профессий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За то что вы были сообразительными, хорошо отвечали и много знаете о профессиях Лисичка дарит звёздочки, они разного цвета. Если вы считаете что справились на занятии то выбирайте красные звёздочки ,а если вам что то не понятно , то синие.(дети выполняют задание)</a:t>
            </a:r>
            <a:endParaRPr lang="ru-RU" sz="1400" dirty="0"/>
          </a:p>
        </p:txBody>
      </p:sp>
      <p:pic>
        <p:nvPicPr>
          <p:cNvPr id="4" name="Содержимое 3" descr="Лиса рисунок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57883" y="714356"/>
            <a:ext cx="282891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144</TotalTime>
  <Words>118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Профориентация детей подготовительной к школе  группы №6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Профориентация детей подготовительной группы №6</dc:title>
  <dc:creator>admin</dc:creator>
  <cp:lastModifiedBy>admin</cp:lastModifiedBy>
  <cp:revision>22</cp:revision>
  <dcterms:created xsi:type="dcterms:W3CDTF">2017-10-25T13:34:52Z</dcterms:created>
  <dcterms:modified xsi:type="dcterms:W3CDTF">2018-07-11T12:11:30Z</dcterms:modified>
</cp:coreProperties>
</file>