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5BC0C66-A397-4079-B793-9163C537AA93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51472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20AACB97-1BBA-49DA-ADAF-221308FB89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2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409F3B-8D0D-4893-8AED-3F67069FB70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1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E4F2D5-C4D0-4FE4-A5E6-9636CE18BAD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03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1604963"/>
            <a:ext cx="2114550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1604963"/>
            <a:ext cx="619125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560B78-2813-46DE-BAC5-7909C22E533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8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6E7DE4-BA2A-418A-AEAE-F5D71BD63E6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82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D1ED22-8AB0-4255-ADF5-3ECC1C894BF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318036-A764-4CF8-80AE-2A7AAD5DC3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2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2CD073-59CD-4F34-882C-9AA1626EAA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06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69E2CD-5C72-4D3D-B3B9-0ED5BB71E1D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9B3633-6BF1-4A36-8EA2-7C576DF157C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6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B06934-E7A8-4F25-A4D7-56C92CB8C98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0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E1977C0-66CD-4E6F-AFE2-69880E338B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5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04D89B-73B0-431F-8916-2D990BC7C3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24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1A955F-1DC8-4A22-B116-ABAC89DD4D8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8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E69EDE-3C49-4DA7-AD5F-DF99AD4B8B2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9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1700" cy="5622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2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0425B6-EE08-4204-80D3-7B1A526CD6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EF2F4B-0F00-4CD7-8B30-397E500E5D7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96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538227-3F39-4843-BF67-A41541ED81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6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34F93C-09C3-4898-BAC4-6079ECEA490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5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F921E9-8E93-4FEC-A38A-451249C1453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4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49268E-5E16-4075-AB0C-C5F89B889C1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0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D5E9A0-5579-4313-8ECC-A067FD9D3AB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329C28-EE1F-42D3-B0C5-9386CA94E78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2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6FF620-52EC-4C6D-92F3-06EBA8DA79ED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0D6835-3C03-4E39-A559-38D62F5DB7F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7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ая соединительная линия 8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Прямая соединительная линия 3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Заголовок 28"/>
          <p:cNvSpPr txBox="1">
            <a:spLocks noGrp="1"/>
          </p:cNvSpPr>
          <p:nvPr>
            <p:ph type="title"/>
          </p:nvPr>
        </p:nvSpPr>
        <p:spPr>
          <a:xfrm>
            <a:off x="380880" y="4853520"/>
            <a:ext cx="8457840" cy="12218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7" name="Дата 15"/>
          <p:cNvSpPr txBox="1">
            <a:spLocks noGrp="1"/>
          </p:cNvSpPr>
          <p:nvPr>
            <p:ph type="dt" sz="half" idx="2"/>
          </p:nvPr>
        </p:nvSpPr>
        <p:spPr>
          <a:xfrm>
            <a:off x="6477119" y="76320"/>
            <a:ext cx="251424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166FF620-52EC-4C6D-92F3-06EBA8DA79ED}" type="datetime1">
              <a:rPr lang="ru-RU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1"/>
          <p:cNvSpPr txBox="1">
            <a:spLocks noGrp="1"/>
          </p:cNvSpPr>
          <p:nvPr>
            <p:ph type="ftr" sz="quarter" idx="3"/>
          </p:nvPr>
        </p:nvSpPr>
        <p:spPr>
          <a:xfrm>
            <a:off x="3124079" y="76320"/>
            <a:ext cx="335232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Номер слайда 14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3879"/>
            <a:ext cx="758520" cy="2473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64BFCF30-4C4D-48AD-9AAE-7B1F8A8E305C}" type="slidenum">
              <a:t>‹#›</a:t>
            </a:fld>
            <a:endParaRPr lang="ru-RU"/>
          </a:p>
        </p:txBody>
      </p:sp>
      <p:sp>
        <p:nvSpPr>
          <p:cNvPr id="10" name="Текст 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3600" b="0" i="0" u="none" strike="noStrike" kern="1200" spc="0">
          <a:ln>
            <a:noFill/>
          </a:ln>
          <a:solidFill>
            <a:srgbClr val="4E3B30"/>
          </a:solidFill>
          <a:latin typeface="Franklin Gothic Medium" pitchFamily="18"/>
          <a:ea typeface="Microsoft YaHei" pitchFamily="2"/>
          <a:cs typeface="Arial" pitchFamily="34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4E3B30"/>
          </a:solidFill>
          <a:latin typeface="Franklin Gothic Book" pitchFamily="18"/>
          <a:ea typeface="Microsoft YaHei" pitchFamily="2"/>
          <a:cs typeface="Arial" pitchFamily="34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ая соединительная линия 8"/>
          <p:cNvSpPr/>
          <p:nvPr/>
        </p:nvSpPr>
        <p:spPr>
          <a:xfrm>
            <a:off x="514080" y="1050839"/>
            <a:ext cx="8629920" cy="2161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11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noFill/>
          <a:ln w="9360">
            <a:solidFill>
              <a:srgbClr val="F0A22E">
                <a:alpha val="0"/>
              </a:srgbClr>
            </a:solidFill>
            <a:prstDash val="solid"/>
            <a:round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Заголовок 21"/>
          <p:cNvSpPr txBox="1"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6" name="Содержимое 26"/>
          <p:cNvSpPr txBox="1">
            <a:spLocks noGrp="1"/>
          </p:cNvSpPr>
          <p:nvPr>
            <p:ph type="body" idx="1"/>
          </p:nvPr>
        </p:nvSpPr>
        <p:spPr>
          <a:xfrm>
            <a:off x="304920" y="1554119"/>
            <a:ext cx="86864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24"/>
          <p:cNvSpPr txBox="1">
            <a:spLocks noGrp="1"/>
          </p:cNvSpPr>
          <p:nvPr>
            <p:ph type="dt" sz="half" idx="2"/>
          </p:nvPr>
        </p:nvSpPr>
        <p:spPr>
          <a:xfrm>
            <a:off x="6477119" y="76320"/>
            <a:ext cx="251424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50425B6-EE08-4204-80D3-7B1A526CD6ED}" type="datetime1">
              <a:rPr lang="ru-RU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18"/>
          <p:cNvSpPr txBox="1">
            <a:spLocks noGrp="1"/>
          </p:cNvSpPr>
          <p:nvPr>
            <p:ph type="ftr" sz="quarter" idx="3"/>
          </p:nvPr>
        </p:nvSpPr>
        <p:spPr>
          <a:xfrm>
            <a:off x="3581279" y="76320"/>
            <a:ext cx="2895120" cy="288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Номер слайда 15"/>
          <p:cNvSpPr txBox="1">
            <a:spLocks noGrp="1"/>
          </p:cNvSpPr>
          <p:nvPr>
            <p:ph type="sldNum" sz="quarter" idx="4"/>
          </p:nvPr>
        </p:nvSpPr>
        <p:spPr>
          <a:xfrm>
            <a:off x="8229600" y="6473879"/>
            <a:ext cx="758520" cy="2473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8FCA5E6-F82D-4BB3-A670-9DDF3B1D5784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3600" b="0" i="0" u="none" strike="noStrike" kern="1200" spc="0">
          <a:ln>
            <a:noFill/>
          </a:ln>
          <a:solidFill>
            <a:srgbClr val="4E3B30"/>
          </a:solidFill>
          <a:latin typeface="Franklin Gothic Medium" pitchFamily="18"/>
          <a:ea typeface="Microsoft YaHei" pitchFamily="2"/>
          <a:cs typeface="Arial" pitchFamily="34"/>
        </a:defRPr>
      </a:lvl1pPr>
    </p:titleStyle>
    <p:bodyStyle>
      <a:lvl1pPr lvl="0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8pPr>
      <a:lvl9pPr marL="0" marR="0" lvl="0" indent="0" algn="l" rtl="0" hangingPunct="1">
        <a:spcBef>
          <a:spcPts val="638"/>
        </a:spcBef>
        <a:spcAft>
          <a:spcPts val="0"/>
        </a:spcAft>
        <a:buClr>
          <a:srgbClr val="F0A22E"/>
        </a:buClr>
        <a:buSzPct val="70000"/>
        <a:buFont typeface="Wingdings 2" pitchFamily="16"/>
        <a:buChar char=""/>
        <a:tabLst/>
        <a:defRPr lang="ru-RU" sz="3200" b="0" i="0" u="none" strike="noStrike" spc="0">
          <a:solidFill>
            <a:srgbClr val="4E3B30"/>
          </a:solidFill>
          <a:latin typeface="Franklin Gothic Book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91878" y="404664"/>
            <a:ext cx="9035640" cy="357300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ru-RU" sz="4100" b="1" dirty="0">
                <a:latin typeface="Times New Roman" pitchFamily="18"/>
                <a:cs typeface="Times New Roman" pitchFamily="18"/>
              </a:rPr>
              <a:t>«Витамины я люблю –</a:t>
            </a:r>
          </a:p>
          <a:p>
            <a:pPr marL="0" lvl="0" indent="0" algn="ctr">
              <a:spcAft>
                <a:spcPts val="0"/>
              </a:spcAft>
              <a:buNone/>
            </a:pPr>
            <a:r>
              <a:rPr lang="ru-RU" sz="4100" b="1" dirty="0">
                <a:latin typeface="Times New Roman" pitchFamily="18"/>
                <a:cs typeface="Times New Roman" pitchFamily="18"/>
              </a:rPr>
              <a:t> быть здоровым я хочу»</a:t>
            </a:r>
          </a:p>
          <a:p>
            <a:pPr marL="0" lvl="0" indent="0">
              <a:spcAft>
                <a:spcPts val="0"/>
              </a:spcAft>
              <a:buNone/>
            </a:pPr>
            <a:endParaRPr lang="ru-RU" sz="3600" b="1" dirty="0">
              <a:latin typeface="Times New Roman" pitchFamily="18"/>
              <a:cs typeface="Times New Roman" pitchFamily="18"/>
            </a:endParaRP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1600" b="1" dirty="0">
                <a:latin typeface="Times New Roman" pitchFamily="18"/>
                <a:cs typeface="Times New Roman" pitchFamily="18"/>
              </a:rPr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15717" y="1857918"/>
            <a:ext cx="5428283" cy="44514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607796" y="6309320"/>
            <a:ext cx="3518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Подготовила: Богданова В.Е.</a:t>
            </a:r>
            <a:endParaRPr lang="ru-RU" sz="2000" b="1" dirty="0"/>
          </a:p>
        </p:txBody>
      </p:sp>
      <p:pic>
        <p:nvPicPr>
          <p:cNvPr id="1026" name="Picture 2" descr="C:\Users\Art Service\Desktop\САД\октябрь2017\DSC_52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2" r="23226"/>
          <a:stretch/>
        </p:blipFill>
        <p:spPr bwMode="auto">
          <a:xfrm>
            <a:off x="-1" y="3645024"/>
            <a:ext cx="3748621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04920" y="3717031"/>
            <a:ext cx="8686440" cy="2952329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itchFamily="18"/>
                <a:cs typeface="Times New Roman" pitchFamily="18"/>
              </a:rPr>
              <a:t>     Витамины и здоровое питание тесно связаны друг с другом. Суточная потребность организма в витаминах небольшая, несколько сотых долей грамма ,однако отсутствие какого-либо микроэлемента может стать результатом тяжелого заболевания. Они помогают правильному обмену веществ, усиливают иммунную систему, повышают работоспособность. Наша потребность в витаминах меняется в зависимости от времени года, а также в зависимости от нагрузки на организм. Так, у детей в период роста потребность повышается, а их недостаток приводит к неправильному развитию отдельных органов или всего организма.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ru-RU" dirty="0"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05105" y="1344327"/>
            <a:ext cx="4031999" cy="216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Art Service\Desktop\июнь2018\IMG-20180613-WA00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52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200" b="1">
                <a:latin typeface="Times New Roman" pitchFamily="18"/>
                <a:cs typeface="Times New Roman" pitchFamily="18"/>
              </a:rPr>
              <a:t>Никогда  не унываю  И улыбка на лице</a:t>
            </a:r>
            <a:br>
              <a:rPr lang="ru-RU" sz="2200" b="1">
                <a:latin typeface="Times New Roman" pitchFamily="18"/>
                <a:cs typeface="Times New Roman" pitchFamily="18"/>
              </a:rPr>
            </a:br>
            <a:r>
              <a:rPr lang="ru-RU" sz="2200" b="1">
                <a:latin typeface="Times New Roman" pitchFamily="18"/>
                <a:cs typeface="Times New Roman" pitchFamily="18"/>
              </a:rPr>
              <a:t>Потому что принимаю  - Витамины А,В,С  и  Д</a:t>
            </a:r>
            <a:r>
              <a:rPr lang="ru-RU">
                <a:latin typeface="Times New Roman" pitchFamily="18"/>
                <a:cs typeface="Times New Roman" pitchFamily="18"/>
              </a:rPr>
              <a:t/>
            </a:r>
            <a:br>
              <a:rPr lang="ru-RU">
                <a:latin typeface="Times New Roman" pitchFamily="18"/>
                <a:cs typeface="Times New Roman" pitchFamily="18"/>
              </a:rPr>
            </a:br>
            <a:endParaRPr lang="ru-RU"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03999" y="1052640"/>
            <a:ext cx="1937880" cy="29523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108000" y="1268280"/>
            <a:ext cx="2087280" cy="2736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0A22E"/>
          </a:solidFill>
          <a:ln w="25560">
            <a:solidFill>
              <a:srgbClr val="B17722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Витамин 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400" b="0" i="0" u="none" strike="noStrike" kern="1200" spc="0">
              <a:ln>
                <a:noFill/>
              </a:ln>
              <a:solidFill>
                <a:srgbClr val="FFFFFF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это витамин роста. Он поможет вам расти, а также сохранит зрение.</a:t>
            </a:r>
          </a:p>
        </p:txBody>
      </p:sp>
      <p:sp>
        <p:nvSpPr>
          <p:cNvPr id="6" name="Rectangle 1"/>
          <p:cNvSpPr/>
          <p:nvPr/>
        </p:nvSpPr>
        <p:spPr>
          <a:xfrm>
            <a:off x="0" y="44280"/>
            <a:ext cx="183960" cy="36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Овал 5"/>
          <p:cNvSpPr/>
          <p:nvPr/>
        </p:nvSpPr>
        <p:spPr>
          <a:xfrm>
            <a:off x="1476360" y="3860639"/>
            <a:ext cx="2087280" cy="280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0A22E"/>
          </a:solidFill>
          <a:ln w="25560">
            <a:solidFill>
              <a:srgbClr val="B17722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Витамин В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400" b="0" i="0" u="none" strike="noStrike" kern="1200" spc="0">
              <a:ln>
                <a:noFill/>
              </a:ln>
              <a:solidFill>
                <a:srgbClr val="FFFFFF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 регулирует обмен веществ</a:t>
            </a:r>
          </a:p>
        </p:txBody>
      </p:sp>
      <p:sp>
        <p:nvSpPr>
          <p:cNvPr id="8" name="Овал 8"/>
          <p:cNvSpPr/>
          <p:nvPr/>
        </p:nvSpPr>
        <p:spPr>
          <a:xfrm>
            <a:off x="3276720" y="1341360"/>
            <a:ext cx="1993680" cy="280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0A22E"/>
          </a:solidFill>
          <a:ln w="25560">
            <a:solidFill>
              <a:srgbClr val="B17722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Витамин С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400" b="0" i="0" u="none" strike="noStrike" kern="1200" spc="0">
              <a:ln>
                <a:noFill/>
              </a:ln>
              <a:solidFill>
                <a:srgbClr val="FFFFFF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является общеукрепляющим</a:t>
            </a:r>
          </a:p>
        </p:txBody>
      </p:sp>
      <p:sp>
        <p:nvSpPr>
          <p:cNvPr id="9" name="Rectangle 2"/>
          <p:cNvSpPr/>
          <p:nvPr/>
        </p:nvSpPr>
        <p:spPr>
          <a:xfrm>
            <a:off x="0" y="44280"/>
            <a:ext cx="183960" cy="36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Rectangle 3"/>
          <p:cNvSpPr/>
          <p:nvPr/>
        </p:nvSpPr>
        <p:spPr>
          <a:xfrm>
            <a:off x="0" y="44280"/>
            <a:ext cx="183960" cy="36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0" y="44280"/>
            <a:ext cx="183960" cy="36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Овал 17"/>
          <p:cNvSpPr/>
          <p:nvPr/>
        </p:nvSpPr>
        <p:spPr>
          <a:xfrm>
            <a:off x="4859280" y="3789360"/>
            <a:ext cx="1995120" cy="28573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0A22E"/>
          </a:solidFill>
          <a:ln w="25560">
            <a:solidFill>
              <a:srgbClr val="B17722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Витамин Д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400" b="0" i="0" u="none" strike="noStrike" kern="1200" spc="0">
              <a:ln>
                <a:noFill/>
              </a:ln>
              <a:solidFill>
                <a:srgbClr val="FFFFFF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Franklin Gothic Book" pitchFamily="18"/>
                <a:ea typeface="Microsoft YaHei" pitchFamily="2"/>
                <a:cs typeface="Mangal" pitchFamily="2"/>
              </a:rPr>
              <a:t>Важен для роста и укрепления костей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0" i="0" u="none" strike="noStrike" kern="1200" spc="0">
              <a:ln>
                <a:noFill/>
              </a:ln>
              <a:solidFill>
                <a:srgbClr val="FFFFFF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итамин  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>
                <a:latin typeface="Arial Black" pitchFamily="34"/>
                <a:cs typeface="Times New Roman" pitchFamily="18"/>
              </a:rPr>
              <a:t>Витамин  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Помни истину простую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Лучше видит только тот,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Кто жует морковь сырую,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Или пьет морковный сок.</a:t>
            </a: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64000" y="1484279"/>
            <a:ext cx="5256000" cy="46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итамин  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>
                <a:latin typeface="Arial Black" pitchFamily="34"/>
                <a:cs typeface="Times New Roman" pitchFamily="18"/>
              </a:rPr>
              <a:t>Витамин  В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Очень важно спозаранку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Есть за завтраком овсянку.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Черный хлеб полезен нам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И не только по утрам.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64000" y="1773360"/>
            <a:ext cx="5300280" cy="4463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итамин  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>
                <a:latin typeface="Arial Black" pitchFamily="34"/>
                <a:cs typeface="Times New Roman" pitchFamily="18"/>
              </a:rPr>
              <a:t>Витамин  С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От простуды и ангины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Помогают апельсины.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Ну, а лучше есть лимон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Хоть и очень кислый он.</a:t>
            </a: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35279" y="1628639"/>
            <a:ext cx="5040000" cy="4320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Art Service\Desktop\июнь2018\IMG-20180613-WA008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5" r="22216"/>
          <a:stretch/>
        </p:blipFill>
        <p:spPr bwMode="auto">
          <a:xfrm>
            <a:off x="179512" y="4005064"/>
            <a:ext cx="3024336" cy="281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07284" y="476280"/>
            <a:ext cx="6585795" cy="6049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Art Service\Desktop\июнь2018\IMG-20180613-WA008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8"/>
          <a:stretch/>
        </p:blipFill>
        <p:spPr bwMode="auto">
          <a:xfrm>
            <a:off x="107504" y="2756453"/>
            <a:ext cx="3096344" cy="396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итамин  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>
                <a:latin typeface="Arial Black" pitchFamily="34"/>
                <a:cs typeface="Times New Roman" pitchFamily="18"/>
              </a:rPr>
              <a:t>Витамин  Д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Arial" pitchFamily="3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Рыбий жир всего полезней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Хоть противный -нужно пить,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Он спасает от болезней,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ru-RU" sz="2000">
                <a:latin typeface="Times New Roman" pitchFamily="18"/>
                <a:cs typeface="Times New Roman" pitchFamily="18"/>
              </a:rPr>
              <a:t>Без болезней – лучше жить.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95640" y="1844639"/>
            <a:ext cx="4581000" cy="403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2438"/>
            <a:ext cx="8686800" cy="595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48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146</Words>
  <Application>Microsoft Office PowerPoint</Application>
  <PresentationFormat>Экран (4:3)</PresentationFormat>
  <Paragraphs>39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Обычный</vt:lpstr>
      <vt:lpstr>Обычный 1</vt:lpstr>
      <vt:lpstr>Презентация PowerPoint</vt:lpstr>
      <vt:lpstr>Презентация PowerPoint</vt:lpstr>
      <vt:lpstr>Никогда  не унываю  И улыбка на лице Потому что принимаю  - Витамины А,В,С  и  Д </vt:lpstr>
      <vt:lpstr>Витамин  А</vt:lpstr>
      <vt:lpstr>Витамин  В</vt:lpstr>
      <vt:lpstr>Витамин  С</vt:lpstr>
      <vt:lpstr>Презентация PowerPoint</vt:lpstr>
      <vt:lpstr>Витамин  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 Service</dc:creator>
  <cp:lastModifiedBy>Art Service</cp:lastModifiedBy>
  <cp:revision>3</cp:revision>
  <dcterms:modified xsi:type="dcterms:W3CDTF">2018-07-11T19:31:09Z</dcterms:modified>
</cp:coreProperties>
</file>