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notesMasterIdLst>
    <p:notesMasterId r:id="rId18"/>
  </p:notesMasterIdLst>
  <p:sldIdLst>
    <p:sldId id="256" r:id="rId2"/>
    <p:sldId id="257" r:id="rId3"/>
    <p:sldId id="258" r:id="rId4"/>
    <p:sldId id="259" r:id="rId5"/>
    <p:sldId id="261" r:id="rId6"/>
    <p:sldId id="263" r:id="rId7"/>
    <p:sldId id="267" r:id="rId8"/>
    <p:sldId id="268" r:id="rId9"/>
    <p:sldId id="269" r:id="rId10"/>
    <p:sldId id="271" r:id="rId11"/>
    <p:sldId id="272" r:id="rId12"/>
    <p:sldId id="274" r:id="rId13"/>
    <p:sldId id="278" r:id="rId14"/>
    <p:sldId id="275" r:id="rId15"/>
    <p:sldId id="276" r:id="rId16"/>
    <p:sldId id="277" r:id="rId17"/>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9253" autoAdjust="0"/>
    <p:restoredTop sz="94660" autoAdjust="0"/>
  </p:normalViewPr>
  <p:slideViewPr>
    <p:cSldViewPr>
      <p:cViewPr varScale="1">
        <p:scale>
          <a:sx n="54" d="100"/>
          <a:sy n="54" d="100"/>
        </p:scale>
        <p:origin x="-1027"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606D5D13-2D53-48BD-9966-DACFAC829B48}" type="datetimeFigureOut">
              <a:rPr lang="ru-RU"/>
              <a:pPr>
                <a:defRPr/>
              </a:pPr>
              <a:t>11.07.2018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smtClean="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A0B108C5-EAB2-4102-942A-A2D1A60BACB9}"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Образ слайда 1"/>
          <p:cNvSpPr>
            <a:spLocks noGrp="1" noRot="1" noChangeAspect="1" noTextEdit="1"/>
          </p:cNvSpPr>
          <p:nvPr>
            <p:ph type="sldImg"/>
          </p:nvPr>
        </p:nvSpPr>
        <p:spPr bwMode="auto">
          <a:noFill/>
          <a:ln>
            <a:solidFill>
              <a:srgbClr val="000000"/>
            </a:solidFill>
            <a:miter lim="800000"/>
            <a:headEnd/>
            <a:tailEnd/>
          </a:ln>
        </p:spPr>
      </p:sp>
      <p:sp>
        <p:nvSpPr>
          <p:cNvPr id="33795"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33796"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036993D-22E9-4A58-A761-7B695F270381}" type="slidenum">
              <a:rPr lang="ru-RU" smtClean="0"/>
              <a:pPr/>
              <a:t>1</a:t>
            </a:fld>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оугольник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Прямоугольник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Прямоугольник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Прямоугольник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Прямая соединительная линия 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a:defRPr/>
            </a:pPr>
            <a:endParaRPr lang="en-US"/>
          </a:p>
        </p:txBody>
      </p:sp>
      <p:sp>
        <p:nvSpPr>
          <p:cNvPr id="11" name="Прямая соединительная линия 1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defRPr/>
            </a:pPr>
            <a:endParaRPr lang="en-US"/>
          </a:p>
        </p:txBody>
      </p:sp>
      <p:sp>
        <p:nvSpPr>
          <p:cNvPr id="12" name="Прямая соединительная линия 11"/>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3" name="Прямая соединительная линия 12"/>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a:defRPr/>
            </a:pPr>
            <a:endParaRPr lang="en-US"/>
          </a:p>
        </p:txBody>
      </p:sp>
      <p:sp>
        <p:nvSpPr>
          <p:cNvPr id="14" name="Прямая соединительная линия 13"/>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5" name="Прямая соединительная линия 14"/>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6" name="Прямоугольник 15"/>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7" name="Овал 16"/>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8" name="Овал 17"/>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9" name="Овал 18"/>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0" name="Овал 19"/>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1" name="Овал 20"/>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8" name="Заголовок 7"/>
          <p:cNvSpPr>
            <a:spLocks noGrp="1"/>
          </p:cNvSpPr>
          <p:nvPr>
            <p:ph type="ctrTitle"/>
          </p:nvPr>
        </p:nvSpPr>
        <p:spPr>
          <a:xfrm>
            <a:off x="2286000" y="3124200"/>
            <a:ext cx="6172200" cy="1894362"/>
          </a:xfrm>
        </p:spPr>
        <p:txBody>
          <a:bodyPr/>
          <a:lstStyle>
            <a:lvl1pPr>
              <a:defRPr b="1"/>
            </a:lvl1pPr>
          </a:lstStyle>
          <a:p>
            <a:r>
              <a:rPr lang="ru-RU" smtClean="0"/>
              <a:t>Образец заголовка</a:t>
            </a:r>
            <a:endParaRPr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22" name="Дата 27"/>
          <p:cNvSpPr>
            <a:spLocks noGrp="1"/>
          </p:cNvSpPr>
          <p:nvPr>
            <p:ph type="dt" sz="half" idx="10"/>
          </p:nvPr>
        </p:nvSpPr>
        <p:spPr bwMode="auto">
          <a:xfrm rot="5400000">
            <a:off x="7764463" y="1174750"/>
            <a:ext cx="2286000" cy="381000"/>
          </a:xfrm>
        </p:spPr>
        <p:txBody>
          <a:bodyPr/>
          <a:lstStyle>
            <a:lvl1pPr>
              <a:defRPr/>
            </a:lvl1pPr>
          </a:lstStyle>
          <a:p>
            <a:pPr>
              <a:defRPr/>
            </a:pPr>
            <a:fld id="{2E75C96D-E7B7-4576-9E03-AE4EA4C87E8F}" type="datetimeFigureOut">
              <a:rPr lang="ru-RU"/>
              <a:pPr>
                <a:defRPr/>
              </a:pPr>
              <a:t>11.07.2018</a:t>
            </a:fld>
            <a:endParaRPr lang="ru-RU"/>
          </a:p>
        </p:txBody>
      </p:sp>
      <p:sp>
        <p:nvSpPr>
          <p:cNvPr id="23" name="Нижний колонтитул 16"/>
          <p:cNvSpPr>
            <a:spLocks noGrp="1"/>
          </p:cNvSpPr>
          <p:nvPr>
            <p:ph type="ftr" sz="quarter" idx="11"/>
          </p:nvPr>
        </p:nvSpPr>
        <p:spPr bwMode="auto">
          <a:xfrm rot="5400000">
            <a:off x="7077076" y="4181475"/>
            <a:ext cx="3657600" cy="384175"/>
          </a:xfrm>
        </p:spPr>
        <p:txBody>
          <a:bodyPr/>
          <a:lstStyle>
            <a:lvl1pPr>
              <a:defRPr/>
            </a:lvl1pPr>
          </a:lstStyle>
          <a:p>
            <a:pPr>
              <a:defRPr/>
            </a:pPr>
            <a:endParaRPr lang="ru-RU"/>
          </a:p>
        </p:txBody>
      </p:sp>
      <p:sp>
        <p:nvSpPr>
          <p:cNvPr id="24" name="Номер слайда 28"/>
          <p:cNvSpPr>
            <a:spLocks noGrp="1"/>
          </p:cNvSpPr>
          <p:nvPr>
            <p:ph type="sldNum" sz="quarter" idx="12"/>
          </p:nvPr>
        </p:nvSpPr>
        <p:spPr bwMode="auto">
          <a:xfrm>
            <a:off x="1325563" y="4929188"/>
            <a:ext cx="609600" cy="517525"/>
          </a:xfrm>
        </p:spPr>
        <p:txBody>
          <a:bodyPr/>
          <a:lstStyle>
            <a:lvl1pPr>
              <a:defRPr/>
            </a:lvl1pPr>
          </a:lstStyle>
          <a:p>
            <a:pPr>
              <a:defRPr/>
            </a:pPr>
            <a:fld id="{45330BEC-F550-41A2-8F2F-61055AC35D83}"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BA265818-A65A-4548-986C-A23137B31633}" type="datetimeFigureOut">
              <a:rPr lang="ru-RU"/>
              <a:pPr>
                <a:defRPr/>
              </a:pPr>
              <a:t>11.07.2018</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334DE5BC-1AEB-4438-84C5-5DB9EA519583}"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358ACB9C-4712-4D9A-8841-ACFFD1D64F89}" type="datetimeFigureOut">
              <a:rPr lang="ru-RU"/>
              <a:pPr>
                <a:defRPr/>
              </a:pPr>
              <a:t>11.07.2018</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1B13EFC0-AEA2-47B5-8F8A-DCC5E92849A6}"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8" name="Содержимое 7"/>
          <p:cNvSpPr>
            <a:spLocks noGrp="1"/>
          </p:cNvSpPr>
          <p:nvPr>
            <p:ph sz="quarter" idx="1"/>
          </p:nvPr>
        </p:nvSpPr>
        <p:spPr>
          <a:xfrm>
            <a:off x="457200" y="1600200"/>
            <a:ext cx="7467600" cy="487375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6"/>
          <p:cNvSpPr>
            <a:spLocks noGrp="1"/>
          </p:cNvSpPr>
          <p:nvPr>
            <p:ph type="dt" sz="half" idx="10"/>
          </p:nvPr>
        </p:nvSpPr>
        <p:spPr/>
        <p:txBody>
          <a:bodyPr rtlCol="0"/>
          <a:lstStyle>
            <a:lvl1pPr>
              <a:defRPr/>
            </a:lvl1pPr>
          </a:lstStyle>
          <a:p>
            <a:pPr>
              <a:defRPr/>
            </a:pPr>
            <a:fld id="{7850793C-72FF-46DB-A7F9-2B4F24294E78}" type="datetimeFigureOut">
              <a:rPr lang="ru-RU"/>
              <a:pPr>
                <a:defRPr/>
              </a:pPr>
              <a:t>11.07.2018</a:t>
            </a:fld>
            <a:endParaRPr lang="ru-RU"/>
          </a:p>
        </p:txBody>
      </p:sp>
      <p:sp>
        <p:nvSpPr>
          <p:cNvPr id="5" name="Номер слайда 8"/>
          <p:cNvSpPr>
            <a:spLocks noGrp="1"/>
          </p:cNvSpPr>
          <p:nvPr>
            <p:ph type="sldNum" sz="quarter" idx="11"/>
          </p:nvPr>
        </p:nvSpPr>
        <p:spPr/>
        <p:txBody>
          <a:bodyPr rtlCol="0"/>
          <a:lstStyle>
            <a:lvl1pPr>
              <a:defRPr/>
            </a:lvl1pPr>
          </a:lstStyle>
          <a:p>
            <a:pPr>
              <a:defRPr/>
            </a:pPr>
            <a:fld id="{22065AF6-32E2-476C-8CB5-548A77E94DEF}" type="slidenum">
              <a:rPr lang="ru-RU"/>
              <a:pPr>
                <a:defRPr/>
              </a:pPr>
              <a:t>‹#›</a:t>
            </a:fld>
            <a:endParaRPr lang="ru-RU"/>
          </a:p>
        </p:txBody>
      </p:sp>
      <p:sp>
        <p:nvSpPr>
          <p:cNvPr id="6" name="Нижний колонтитул 9"/>
          <p:cNvSpPr>
            <a:spLocks noGrp="1"/>
          </p:cNvSpPr>
          <p:nvPr>
            <p:ph type="ftr" sz="quarter" idx="12"/>
          </p:nvPr>
        </p:nvSpPr>
        <p:spPr/>
        <p:txBody>
          <a:bodyPr rtlCol="0"/>
          <a:lstStyle>
            <a:lvl1pPr>
              <a:defRPr/>
            </a:lvl1pPr>
          </a:lstStyle>
          <a:p>
            <a:pPr>
              <a:defRPr/>
            </a:pPr>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4" name="Прямоугольник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Прямоугольник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Прямоугольник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Прямоугольник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Прямая соединительная линия 7"/>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a:defRPr/>
            </a:pPr>
            <a:endParaRPr lang="en-US"/>
          </a:p>
        </p:txBody>
      </p:sp>
      <p:sp>
        <p:nvSpPr>
          <p:cNvPr id="9" name="Прямая соединительная линия 8"/>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defRPr/>
            </a:pPr>
            <a:endParaRPr lang="en-US"/>
          </a:p>
        </p:txBody>
      </p:sp>
      <p:sp>
        <p:nvSpPr>
          <p:cNvPr id="10" name="Прямая соединительная линия 9"/>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1" name="Прямая соединительная линия 10"/>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a:defRPr/>
            </a:pPr>
            <a:endParaRPr lang="en-US"/>
          </a:p>
        </p:txBody>
      </p:sp>
      <p:sp>
        <p:nvSpPr>
          <p:cNvPr id="12" name="Прямая соединительная линия 11"/>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3" name="Прямоугольник 12"/>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4" name="Овал 13"/>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5" name="Овал 14"/>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6" name="Овал 15"/>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7" name="Овал 16"/>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8" name="Овал 17"/>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9" name="Прямая соединительная линия 18"/>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lang="ru-RU" smtClean="0"/>
              <a:t>Образец заголовка</a:t>
            </a:r>
            <a:endParaRPr lang="en-US"/>
          </a:p>
        </p:txBody>
      </p:sp>
      <p:sp>
        <p:nvSpPr>
          <p:cNvPr id="3" name="Текст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20" name="Дата 3"/>
          <p:cNvSpPr>
            <a:spLocks noGrp="1"/>
          </p:cNvSpPr>
          <p:nvPr>
            <p:ph type="dt" sz="half" idx="10"/>
          </p:nvPr>
        </p:nvSpPr>
        <p:spPr bwMode="auto">
          <a:xfrm rot="5400000">
            <a:off x="7762875" y="1169988"/>
            <a:ext cx="2286000" cy="381000"/>
          </a:xfrm>
        </p:spPr>
        <p:txBody>
          <a:bodyPr/>
          <a:lstStyle>
            <a:lvl1pPr>
              <a:defRPr/>
            </a:lvl1pPr>
          </a:lstStyle>
          <a:p>
            <a:pPr>
              <a:defRPr/>
            </a:pPr>
            <a:fld id="{6DC49B0D-DC6A-48F8-AD66-B10DA4FE449F}" type="datetimeFigureOut">
              <a:rPr lang="ru-RU"/>
              <a:pPr>
                <a:defRPr/>
              </a:pPr>
              <a:t>11.07.2018</a:t>
            </a:fld>
            <a:endParaRPr lang="ru-RU"/>
          </a:p>
        </p:txBody>
      </p:sp>
      <p:sp>
        <p:nvSpPr>
          <p:cNvPr id="21" name="Нижний колонтитул 4"/>
          <p:cNvSpPr>
            <a:spLocks noGrp="1"/>
          </p:cNvSpPr>
          <p:nvPr>
            <p:ph type="ftr" sz="quarter" idx="11"/>
          </p:nvPr>
        </p:nvSpPr>
        <p:spPr bwMode="auto">
          <a:xfrm rot="5400000">
            <a:off x="7077076" y="4178300"/>
            <a:ext cx="3657600" cy="384175"/>
          </a:xfrm>
        </p:spPr>
        <p:txBody>
          <a:bodyPr/>
          <a:lstStyle>
            <a:lvl1pPr>
              <a:defRPr/>
            </a:lvl1pPr>
          </a:lstStyle>
          <a:p>
            <a:pPr>
              <a:defRPr/>
            </a:pPr>
            <a:endParaRPr lang="ru-RU"/>
          </a:p>
        </p:txBody>
      </p:sp>
      <p:sp>
        <p:nvSpPr>
          <p:cNvPr id="22" name="Номер слайда 5"/>
          <p:cNvSpPr>
            <a:spLocks noGrp="1"/>
          </p:cNvSpPr>
          <p:nvPr>
            <p:ph type="sldNum" sz="quarter" idx="12"/>
          </p:nvPr>
        </p:nvSpPr>
        <p:spPr bwMode="auto">
          <a:xfrm>
            <a:off x="1339850" y="4929188"/>
            <a:ext cx="609600" cy="517525"/>
          </a:xfrm>
        </p:spPr>
        <p:txBody>
          <a:bodyPr/>
          <a:lstStyle>
            <a:lvl1pPr>
              <a:defRPr/>
            </a:lvl1pPr>
          </a:lstStyle>
          <a:p>
            <a:pPr>
              <a:defRPr/>
            </a:pPr>
            <a:fld id="{887D924A-DAF5-4A1D-A2BE-311E86970590}"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9" name="Содержимое 8"/>
          <p:cNvSpPr>
            <a:spLocks noGrp="1"/>
          </p:cNvSpPr>
          <p:nvPr>
            <p:ph sz="quarter" idx="1"/>
          </p:nvPr>
        </p:nvSpPr>
        <p:spPr>
          <a:xfrm>
            <a:off x="457200" y="1600200"/>
            <a:ext cx="365760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Содержимое 10"/>
          <p:cNvSpPr>
            <a:spLocks noGrp="1"/>
          </p:cNvSpPr>
          <p:nvPr>
            <p:ph sz="quarter" idx="2"/>
          </p:nvPr>
        </p:nvSpPr>
        <p:spPr>
          <a:xfrm>
            <a:off x="4270248" y="1600200"/>
            <a:ext cx="365760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3"/>
          <p:cNvSpPr>
            <a:spLocks noGrp="1"/>
          </p:cNvSpPr>
          <p:nvPr>
            <p:ph type="dt" sz="half" idx="10"/>
          </p:nvPr>
        </p:nvSpPr>
        <p:spPr/>
        <p:txBody>
          <a:bodyPr/>
          <a:lstStyle>
            <a:lvl1pPr>
              <a:defRPr/>
            </a:lvl1pPr>
          </a:lstStyle>
          <a:p>
            <a:pPr>
              <a:defRPr/>
            </a:pPr>
            <a:fld id="{80AE22DC-7578-43AA-9A0E-6BE313E81A24}" type="datetimeFigureOut">
              <a:rPr lang="ru-RU"/>
              <a:pPr>
                <a:defRPr/>
              </a:pPr>
              <a:t>11.07.2018</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33C4DF4C-093A-4F73-B1C6-62CE0563ACFA}"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lstStyle>
            <a:lvl1pPr>
              <a:defRPr/>
            </a:lvl1pPr>
          </a:lstStyle>
          <a:p>
            <a:r>
              <a:rPr lang="ru-RU" smtClean="0"/>
              <a:t>Образец заголовка</a:t>
            </a:r>
            <a:endParaRPr lang="en-US"/>
          </a:p>
        </p:txBody>
      </p:sp>
      <p:sp>
        <p:nvSpPr>
          <p:cNvPr id="11" name="Содержимое 10"/>
          <p:cNvSpPr>
            <a:spLocks noGrp="1"/>
          </p:cNvSpPr>
          <p:nvPr>
            <p:ph sz="quarter" idx="2"/>
          </p:nvPr>
        </p:nvSpPr>
        <p:spPr>
          <a:xfrm>
            <a:off x="457200" y="2362200"/>
            <a:ext cx="3657600" cy="3886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Содержимое 12"/>
          <p:cNvSpPr>
            <a:spLocks noGrp="1"/>
          </p:cNvSpPr>
          <p:nvPr>
            <p:ph sz="quarter" idx="4"/>
          </p:nvPr>
        </p:nvSpPr>
        <p:spPr>
          <a:xfrm>
            <a:off x="4371975" y="2362200"/>
            <a:ext cx="3657600" cy="3886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ru-RU" smtClean="0"/>
              <a:t>Образец текста</a:t>
            </a:r>
          </a:p>
        </p:txBody>
      </p:sp>
      <p:sp>
        <p:nvSpPr>
          <p:cNvPr id="7" name="Дата 13"/>
          <p:cNvSpPr>
            <a:spLocks noGrp="1"/>
          </p:cNvSpPr>
          <p:nvPr>
            <p:ph type="dt" sz="half" idx="10"/>
          </p:nvPr>
        </p:nvSpPr>
        <p:spPr/>
        <p:txBody>
          <a:bodyPr/>
          <a:lstStyle>
            <a:lvl1pPr>
              <a:defRPr/>
            </a:lvl1pPr>
          </a:lstStyle>
          <a:p>
            <a:pPr>
              <a:defRPr/>
            </a:pPr>
            <a:fld id="{B234A021-B214-4E69-8A9C-8D88AB17CD07}" type="datetimeFigureOut">
              <a:rPr lang="ru-RU"/>
              <a:pPr>
                <a:defRPr/>
              </a:pPr>
              <a:t>11.07.2018</a:t>
            </a:fld>
            <a:endParaRPr lang="ru-RU"/>
          </a:p>
        </p:txBody>
      </p:sp>
      <p:sp>
        <p:nvSpPr>
          <p:cNvPr id="8" name="Нижний колонтитул 2"/>
          <p:cNvSpPr>
            <a:spLocks noGrp="1"/>
          </p:cNvSpPr>
          <p:nvPr>
            <p:ph type="ftr" sz="quarter" idx="11"/>
          </p:nvPr>
        </p:nvSpPr>
        <p:spPr/>
        <p:txBody>
          <a:bodyPr/>
          <a:lstStyle>
            <a:lvl1pPr>
              <a:defRPr/>
            </a:lvl1pPr>
          </a:lstStyle>
          <a:p>
            <a:pPr>
              <a:defRPr/>
            </a:pPr>
            <a:endParaRPr lang="ru-RU"/>
          </a:p>
        </p:txBody>
      </p:sp>
      <p:sp>
        <p:nvSpPr>
          <p:cNvPr id="9" name="Номер слайда 22"/>
          <p:cNvSpPr>
            <a:spLocks noGrp="1"/>
          </p:cNvSpPr>
          <p:nvPr>
            <p:ph type="sldNum" sz="quarter" idx="12"/>
          </p:nvPr>
        </p:nvSpPr>
        <p:spPr/>
        <p:txBody>
          <a:bodyPr/>
          <a:lstStyle>
            <a:lvl1pPr>
              <a:defRPr/>
            </a:lvl1pPr>
          </a:lstStyle>
          <a:p>
            <a:pPr>
              <a:defRPr/>
            </a:pPr>
            <a:fld id="{00D33BDB-ABB7-4423-86A9-5A2E2F172241}"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5"/>
          <p:cNvSpPr>
            <a:spLocks noGrp="1"/>
          </p:cNvSpPr>
          <p:nvPr>
            <p:ph type="dt" sz="half" idx="10"/>
          </p:nvPr>
        </p:nvSpPr>
        <p:spPr/>
        <p:txBody>
          <a:bodyPr rtlCol="0"/>
          <a:lstStyle>
            <a:lvl1pPr>
              <a:defRPr/>
            </a:lvl1pPr>
          </a:lstStyle>
          <a:p>
            <a:pPr>
              <a:defRPr/>
            </a:pPr>
            <a:fld id="{5A1A4E74-F4B1-48B4-8093-E1B498018B7A}" type="datetimeFigureOut">
              <a:rPr lang="ru-RU"/>
              <a:pPr>
                <a:defRPr/>
              </a:pPr>
              <a:t>11.07.2018</a:t>
            </a:fld>
            <a:endParaRPr lang="ru-RU"/>
          </a:p>
        </p:txBody>
      </p:sp>
      <p:sp>
        <p:nvSpPr>
          <p:cNvPr id="4" name="Номер слайда 6"/>
          <p:cNvSpPr>
            <a:spLocks noGrp="1"/>
          </p:cNvSpPr>
          <p:nvPr>
            <p:ph type="sldNum" sz="quarter" idx="11"/>
          </p:nvPr>
        </p:nvSpPr>
        <p:spPr/>
        <p:txBody>
          <a:bodyPr rtlCol="0"/>
          <a:lstStyle>
            <a:lvl1pPr>
              <a:defRPr/>
            </a:lvl1pPr>
          </a:lstStyle>
          <a:p>
            <a:pPr>
              <a:defRPr/>
            </a:pPr>
            <a:fld id="{77C27ABD-8753-4A2C-9373-941471BAEFF0}" type="slidenum">
              <a:rPr lang="ru-RU"/>
              <a:pPr>
                <a:defRPr/>
              </a:pPr>
              <a:t>‹#›</a:t>
            </a:fld>
            <a:endParaRPr lang="ru-RU"/>
          </a:p>
        </p:txBody>
      </p:sp>
      <p:sp>
        <p:nvSpPr>
          <p:cNvPr id="5" name="Нижний колонтитул 7"/>
          <p:cNvSpPr>
            <a:spLocks noGrp="1"/>
          </p:cNvSpPr>
          <p:nvPr>
            <p:ph type="ftr" sz="quarter" idx="12"/>
          </p:nvPr>
        </p:nvSpPr>
        <p:spPr/>
        <p:txBody>
          <a:bodyPr rtlCol="0"/>
          <a:lstStyle>
            <a:lvl1pPr>
              <a:defRPr/>
            </a:lvl1pPr>
          </a:lstStyle>
          <a:p>
            <a:pPr>
              <a:defRPr/>
            </a:pPr>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3"/>
          <p:cNvSpPr>
            <a:spLocks noGrp="1"/>
          </p:cNvSpPr>
          <p:nvPr>
            <p:ph type="dt" sz="half" idx="10"/>
          </p:nvPr>
        </p:nvSpPr>
        <p:spPr/>
        <p:txBody>
          <a:bodyPr/>
          <a:lstStyle>
            <a:lvl1pPr>
              <a:defRPr/>
            </a:lvl1pPr>
          </a:lstStyle>
          <a:p>
            <a:pPr>
              <a:defRPr/>
            </a:pPr>
            <a:fld id="{EA96B0D9-615F-4BFB-8980-9632BE4DA25F}" type="datetimeFigureOut">
              <a:rPr lang="ru-RU"/>
              <a:pPr>
                <a:defRPr/>
              </a:pPr>
              <a:t>11.07.2018</a:t>
            </a:fld>
            <a:endParaRPr lang="ru-RU"/>
          </a:p>
        </p:txBody>
      </p:sp>
      <p:sp>
        <p:nvSpPr>
          <p:cNvPr id="3" name="Нижний колонтитул 2"/>
          <p:cNvSpPr>
            <a:spLocks noGrp="1"/>
          </p:cNvSpPr>
          <p:nvPr>
            <p:ph type="ftr" sz="quarter" idx="11"/>
          </p:nvPr>
        </p:nvSpPr>
        <p:spPr/>
        <p:txBody>
          <a:bodyPr/>
          <a:lstStyle>
            <a:lvl1pPr>
              <a:defRPr/>
            </a:lvl1pPr>
          </a:lstStyle>
          <a:p>
            <a:pPr>
              <a:defRPr/>
            </a:pPr>
            <a:endParaRPr lang="ru-RU"/>
          </a:p>
        </p:txBody>
      </p:sp>
      <p:sp>
        <p:nvSpPr>
          <p:cNvPr id="4" name="Номер слайда 22"/>
          <p:cNvSpPr>
            <a:spLocks noGrp="1"/>
          </p:cNvSpPr>
          <p:nvPr>
            <p:ph type="sldNum" sz="quarter" idx="12"/>
          </p:nvPr>
        </p:nvSpPr>
        <p:spPr/>
        <p:txBody>
          <a:bodyPr/>
          <a:lstStyle>
            <a:lvl1pPr>
              <a:defRPr/>
            </a:lvl1pPr>
          </a:lstStyle>
          <a:p>
            <a:pPr>
              <a:defRPr/>
            </a:pPr>
            <a:fld id="{413A72AA-9D71-4E0A-9F1D-F7E31FC3E3C4}"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5" name="Прямая соединительная линия 4"/>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a:defRPr/>
            </a:pPr>
            <a:endParaRPr lang="en-US" dirty="0"/>
          </a:p>
        </p:txBody>
      </p:sp>
      <p:sp>
        <p:nvSpPr>
          <p:cNvPr id="6" name="Прямая соединительная линия 5"/>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lang="en-US" dirty="0"/>
          </a:p>
        </p:txBody>
      </p:sp>
      <p:sp>
        <p:nvSpPr>
          <p:cNvPr id="7" name="Прямая соединительная линия 6"/>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a:defRPr/>
            </a:pPr>
            <a:endParaRPr lang="en-US" dirty="0"/>
          </a:p>
        </p:txBody>
      </p:sp>
      <p:sp>
        <p:nvSpPr>
          <p:cNvPr id="8" name="Прямая соединительная линия 7"/>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9" name="Прямоугольник 8"/>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Прямая соединительная линия 9"/>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11" name="Овал 10"/>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 name="Заголовок 1"/>
          <p:cNvSpPr>
            <a:spLocks noGrp="1"/>
          </p:cNvSpPr>
          <p:nvPr>
            <p:ph type="title"/>
          </p:nvPr>
        </p:nvSpPr>
        <p:spPr>
          <a:xfrm rot="5400000">
            <a:off x="3371850" y="3200400"/>
            <a:ext cx="6309360" cy="457200"/>
          </a:xfrm>
        </p:spPr>
        <p:txBody>
          <a:bodyPr/>
          <a:lstStyle>
            <a:lvl1pPr algn="l">
              <a:buNone/>
              <a:defRPr sz="2000" b="1" cap="small" baseline="0"/>
            </a:lvl1pPr>
          </a:lstStyle>
          <a:p>
            <a:r>
              <a:rPr lang="ru-RU" smtClean="0"/>
              <a:t>Образец заголовка</a:t>
            </a:r>
            <a:endParaRPr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18" name="Содержимое 17"/>
          <p:cNvSpPr>
            <a:spLocks noGrp="1"/>
          </p:cNvSpPr>
          <p:nvPr>
            <p:ph sz="quarter" idx="1"/>
          </p:nvPr>
        </p:nvSpPr>
        <p:spPr>
          <a:xfrm>
            <a:off x="304800" y="274320"/>
            <a:ext cx="5638800" cy="632764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2" name="Дата 20"/>
          <p:cNvSpPr>
            <a:spLocks noGrp="1"/>
          </p:cNvSpPr>
          <p:nvPr>
            <p:ph type="dt" sz="half" idx="10"/>
          </p:nvPr>
        </p:nvSpPr>
        <p:spPr/>
        <p:txBody>
          <a:bodyPr rtlCol="0"/>
          <a:lstStyle>
            <a:lvl1pPr>
              <a:defRPr/>
            </a:lvl1pPr>
          </a:lstStyle>
          <a:p>
            <a:pPr>
              <a:defRPr/>
            </a:pPr>
            <a:fld id="{A579EFAE-CF55-406B-B348-ACED3EFB7B41}" type="datetimeFigureOut">
              <a:rPr lang="ru-RU"/>
              <a:pPr>
                <a:defRPr/>
              </a:pPr>
              <a:t>11.07.2018</a:t>
            </a:fld>
            <a:endParaRPr lang="ru-RU"/>
          </a:p>
        </p:txBody>
      </p:sp>
      <p:sp>
        <p:nvSpPr>
          <p:cNvPr id="13" name="Номер слайда 21"/>
          <p:cNvSpPr>
            <a:spLocks noGrp="1"/>
          </p:cNvSpPr>
          <p:nvPr>
            <p:ph type="sldNum" sz="quarter" idx="11"/>
          </p:nvPr>
        </p:nvSpPr>
        <p:spPr/>
        <p:txBody>
          <a:bodyPr rtlCol="0"/>
          <a:lstStyle>
            <a:lvl1pPr>
              <a:defRPr/>
            </a:lvl1pPr>
          </a:lstStyle>
          <a:p>
            <a:pPr>
              <a:defRPr/>
            </a:pPr>
            <a:fld id="{3C211E6D-CEC0-45F4-88DC-CB4EAE038F18}" type="slidenum">
              <a:rPr lang="ru-RU"/>
              <a:pPr>
                <a:defRPr/>
              </a:pPr>
              <a:t>‹#›</a:t>
            </a:fld>
            <a:endParaRPr lang="ru-RU"/>
          </a:p>
        </p:txBody>
      </p:sp>
      <p:sp>
        <p:nvSpPr>
          <p:cNvPr id="14" name="Нижний колонтитул 22"/>
          <p:cNvSpPr>
            <a:spLocks noGrp="1"/>
          </p:cNvSpPr>
          <p:nvPr>
            <p:ph type="ftr" sz="quarter" idx="12"/>
          </p:nvPr>
        </p:nvSpPr>
        <p:spPr/>
        <p:txBody>
          <a:bodyPr rtlCol="0"/>
          <a:lstStyle>
            <a:lvl1pPr>
              <a:defRPr/>
            </a:lvl1pPr>
          </a:lstStyle>
          <a:p>
            <a:pPr>
              <a:defRPr/>
            </a:pPr>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рямая соединительная линия 4"/>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6" name="Овал 5"/>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7" name="Прямая соединительная линия 6"/>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8" name="Прямоугольник 7"/>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9" name="Прямая соединительная линия 8"/>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10" name="Прямая соединительная линия 9"/>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lang="en-US" dirty="0"/>
          </a:p>
        </p:txBody>
      </p:sp>
      <p:sp>
        <p:nvSpPr>
          <p:cNvPr id="11" name="Прямая соединительная линия 10"/>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a:defRPr/>
            </a:pPr>
            <a:endParaRPr lang="en-US" dirty="0"/>
          </a:p>
        </p:txBody>
      </p:sp>
      <p:sp>
        <p:nvSpPr>
          <p:cNvPr id="2" name="Заголовок 1"/>
          <p:cNvSpPr>
            <a:spLocks noGrp="1"/>
          </p:cNvSpPr>
          <p:nvPr>
            <p:ph type="title"/>
          </p:nvPr>
        </p:nvSpPr>
        <p:spPr>
          <a:xfrm rot="5400000">
            <a:off x="3350133" y="3200400"/>
            <a:ext cx="6309360" cy="457200"/>
          </a:xfrm>
        </p:spPr>
        <p:txBody>
          <a:bodyPr/>
          <a:lstStyle>
            <a:lvl1pPr algn="l">
              <a:buNone/>
              <a:defRPr sz="2000" b="1"/>
            </a:lvl1pPr>
          </a:lstStyle>
          <a:p>
            <a:r>
              <a:rPr lang="ru-RU" smtClean="0"/>
              <a:t>Образец заголовка</a:t>
            </a:r>
            <a:endParaRPr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ru-RU" smtClean="0"/>
              <a:t>Образец текста</a:t>
            </a:r>
          </a:p>
        </p:txBody>
      </p:sp>
      <p:sp>
        <p:nvSpPr>
          <p:cNvPr id="12" name="Дата 16"/>
          <p:cNvSpPr>
            <a:spLocks noGrp="1"/>
          </p:cNvSpPr>
          <p:nvPr>
            <p:ph type="dt" sz="half" idx="10"/>
          </p:nvPr>
        </p:nvSpPr>
        <p:spPr/>
        <p:txBody>
          <a:bodyPr rtlCol="0"/>
          <a:lstStyle>
            <a:lvl1pPr>
              <a:defRPr/>
            </a:lvl1pPr>
          </a:lstStyle>
          <a:p>
            <a:pPr>
              <a:defRPr/>
            </a:pPr>
            <a:fld id="{095DF0F9-37B5-4A7D-B119-4422B3B4BC93}" type="datetimeFigureOut">
              <a:rPr lang="ru-RU"/>
              <a:pPr>
                <a:defRPr/>
              </a:pPr>
              <a:t>11.07.2018</a:t>
            </a:fld>
            <a:endParaRPr lang="ru-RU"/>
          </a:p>
        </p:txBody>
      </p:sp>
      <p:sp>
        <p:nvSpPr>
          <p:cNvPr id="13" name="Номер слайда 17"/>
          <p:cNvSpPr>
            <a:spLocks noGrp="1"/>
          </p:cNvSpPr>
          <p:nvPr>
            <p:ph type="sldNum" sz="quarter" idx="11"/>
          </p:nvPr>
        </p:nvSpPr>
        <p:spPr/>
        <p:txBody>
          <a:bodyPr rtlCol="0"/>
          <a:lstStyle>
            <a:lvl1pPr>
              <a:defRPr/>
            </a:lvl1pPr>
          </a:lstStyle>
          <a:p>
            <a:pPr>
              <a:defRPr/>
            </a:pPr>
            <a:fld id="{0361690F-F3AB-4E44-99C0-FDB5EBA5225C}" type="slidenum">
              <a:rPr lang="ru-RU"/>
              <a:pPr>
                <a:defRPr/>
              </a:pPr>
              <a:t>‹#›</a:t>
            </a:fld>
            <a:endParaRPr lang="ru-RU"/>
          </a:p>
        </p:txBody>
      </p:sp>
      <p:sp>
        <p:nvSpPr>
          <p:cNvPr id="14" name="Нижний колонтитул 20"/>
          <p:cNvSpPr>
            <a:spLocks noGrp="1"/>
          </p:cNvSpPr>
          <p:nvPr>
            <p:ph type="ftr" sz="quarter" idx="12"/>
          </p:nvPr>
        </p:nvSpPr>
        <p:spPr/>
        <p:txBody>
          <a:bodyPr rtlCol="0"/>
          <a:lstStyle>
            <a:lvl1pPr>
              <a:defRPr/>
            </a:lvl1pPr>
          </a:lstStyle>
          <a:p>
            <a:pPr>
              <a:defRPr/>
            </a:pPr>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a:defRPr/>
            </a:pPr>
            <a:endParaRPr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lang="ru-RU" smtClean="0"/>
              <a:t>Образец заголовка</a:t>
            </a:r>
            <a:endParaRPr lang="en-US"/>
          </a:p>
        </p:txBody>
      </p:sp>
      <p:sp>
        <p:nvSpPr>
          <p:cNvPr id="1028" name="Текст 12"/>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4" name="Дата 13"/>
          <p:cNvSpPr>
            <a:spLocks noGrp="1"/>
          </p:cNvSpPr>
          <p:nvPr>
            <p:ph type="dt" sz="half" idx="2"/>
          </p:nvPr>
        </p:nvSpPr>
        <p:spPr>
          <a:xfrm rot="5400000">
            <a:off x="7589045" y="1081881"/>
            <a:ext cx="2011362" cy="384175"/>
          </a:xfrm>
          <a:prstGeom prst="rect">
            <a:avLst/>
          </a:prstGeom>
        </p:spPr>
        <p:txBody>
          <a:bodyPr vert="horz" anchor="ctr" anchorCtr="0"/>
          <a:lstStyle>
            <a:lvl1pPr algn="r" eaLnBrk="1" latinLnBrk="0" hangingPunct="1">
              <a:defRPr kumimoji="0" sz="1200">
                <a:solidFill>
                  <a:schemeClr val="tx2"/>
                </a:solidFill>
              </a:defRPr>
            </a:lvl1pPr>
          </a:lstStyle>
          <a:p>
            <a:pPr>
              <a:defRPr/>
            </a:pPr>
            <a:fld id="{F22675AA-3260-496C-A821-1E4AFB1C2185}" type="datetimeFigureOut">
              <a:rPr lang="ru-RU"/>
              <a:pPr>
                <a:defRPr/>
              </a:pPr>
              <a:t>11.07.2018</a:t>
            </a:fld>
            <a:endParaRPr lang="ru-RU"/>
          </a:p>
        </p:txBody>
      </p:sp>
      <p:sp>
        <p:nvSpPr>
          <p:cNvPr id="3" name="Нижний колонтитул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latinLnBrk="0" hangingPunct="1">
              <a:defRPr kumimoji="0" sz="1200">
                <a:solidFill>
                  <a:schemeClr val="tx2"/>
                </a:solidFill>
              </a:defRPr>
            </a:lvl1pPr>
          </a:lstStyle>
          <a:p>
            <a:pPr>
              <a:defRPr/>
            </a:pPr>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12" name="Овал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3" name="Номер слайда 22"/>
          <p:cNvSpPr>
            <a:spLocks noGrp="1"/>
          </p:cNvSpPr>
          <p:nvPr>
            <p:ph type="sldNum" sz="quarter" idx="4"/>
          </p:nvPr>
        </p:nvSpPr>
        <p:spPr>
          <a:xfrm>
            <a:off x="8129588" y="5734050"/>
            <a:ext cx="609600" cy="520700"/>
          </a:xfrm>
          <a:prstGeom prst="rect">
            <a:avLst/>
          </a:prstGeom>
        </p:spPr>
        <p:txBody>
          <a:bodyPr vert="horz" anchor="ctr"/>
          <a:lstStyle>
            <a:lvl1pPr algn="ctr" eaLnBrk="1" latinLnBrk="0" hangingPunct="1">
              <a:defRPr kumimoji="0" sz="1400" b="1">
                <a:solidFill>
                  <a:srgbClr val="FFFFFF"/>
                </a:solidFill>
              </a:defRPr>
            </a:lvl1pPr>
          </a:lstStyle>
          <a:p>
            <a:pPr>
              <a:defRPr/>
            </a:pPr>
            <a:fld id="{2469D571-4618-49AC-A341-F0A1C81C4F11}"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4037" r:id="rId1"/>
    <p:sldLayoutId id="2147484038" r:id="rId2"/>
    <p:sldLayoutId id="2147484039" r:id="rId3"/>
    <p:sldLayoutId id="2147484032" r:id="rId4"/>
    <p:sldLayoutId id="2147484033" r:id="rId5"/>
    <p:sldLayoutId id="2147484040" r:id="rId6"/>
    <p:sldLayoutId id="2147484034" r:id="rId7"/>
    <p:sldLayoutId id="2147484041" r:id="rId8"/>
    <p:sldLayoutId id="2147484042" r:id="rId9"/>
    <p:sldLayoutId id="2147484035" r:id="rId10"/>
    <p:sldLayoutId id="2147484036" r:id="rId11"/>
  </p:sldLayoutIdLst>
  <p:txStyles>
    <p:titleStyle>
      <a:lvl1pPr algn="l" rtl="0" eaLnBrk="0" fontAlgn="base" hangingPunct="0">
        <a:spcBef>
          <a:spcPct val="0"/>
        </a:spcBef>
        <a:spcAft>
          <a:spcPct val="0"/>
        </a:spcAft>
        <a:defRPr sz="3000" kern="1200" cap="small">
          <a:solidFill>
            <a:schemeClr val="tx2"/>
          </a:solidFill>
          <a:latin typeface="+mj-lt"/>
          <a:ea typeface="+mj-ea"/>
          <a:cs typeface="+mj-cs"/>
        </a:defRPr>
      </a:lvl1pPr>
      <a:lvl2pPr algn="l" rtl="0" eaLnBrk="0" fontAlgn="base" hangingPunct="0">
        <a:spcBef>
          <a:spcPct val="0"/>
        </a:spcBef>
        <a:spcAft>
          <a:spcPct val="0"/>
        </a:spcAft>
        <a:defRPr sz="3000">
          <a:solidFill>
            <a:schemeClr val="tx2"/>
          </a:solidFill>
          <a:latin typeface="Calibri" pitchFamily="34" charset="0"/>
        </a:defRPr>
      </a:lvl2pPr>
      <a:lvl3pPr algn="l" rtl="0" eaLnBrk="0" fontAlgn="base" hangingPunct="0">
        <a:spcBef>
          <a:spcPct val="0"/>
        </a:spcBef>
        <a:spcAft>
          <a:spcPct val="0"/>
        </a:spcAft>
        <a:defRPr sz="3000">
          <a:solidFill>
            <a:schemeClr val="tx2"/>
          </a:solidFill>
          <a:latin typeface="Calibri" pitchFamily="34" charset="0"/>
        </a:defRPr>
      </a:lvl3pPr>
      <a:lvl4pPr algn="l" rtl="0" eaLnBrk="0" fontAlgn="base" hangingPunct="0">
        <a:spcBef>
          <a:spcPct val="0"/>
        </a:spcBef>
        <a:spcAft>
          <a:spcPct val="0"/>
        </a:spcAft>
        <a:defRPr sz="3000">
          <a:solidFill>
            <a:schemeClr val="tx2"/>
          </a:solidFill>
          <a:latin typeface="Calibri" pitchFamily="34" charset="0"/>
        </a:defRPr>
      </a:lvl4pPr>
      <a:lvl5pPr algn="l" rtl="0" eaLnBrk="0" fontAlgn="base" hangingPunct="0">
        <a:spcBef>
          <a:spcPct val="0"/>
        </a:spcBef>
        <a:spcAft>
          <a:spcPct val="0"/>
        </a:spcAft>
        <a:defRPr sz="3000">
          <a:solidFill>
            <a:schemeClr val="tx2"/>
          </a:solidFill>
          <a:latin typeface="Calibri" pitchFamily="34" charset="0"/>
        </a:defRPr>
      </a:lvl5pPr>
      <a:lvl6pPr marL="457200" algn="l" rtl="0" fontAlgn="base">
        <a:spcBef>
          <a:spcPct val="0"/>
        </a:spcBef>
        <a:spcAft>
          <a:spcPct val="0"/>
        </a:spcAft>
        <a:defRPr sz="3000">
          <a:solidFill>
            <a:schemeClr val="tx2"/>
          </a:solidFill>
          <a:latin typeface="Calibri" pitchFamily="34" charset="0"/>
        </a:defRPr>
      </a:lvl6pPr>
      <a:lvl7pPr marL="914400" algn="l" rtl="0" fontAlgn="base">
        <a:spcBef>
          <a:spcPct val="0"/>
        </a:spcBef>
        <a:spcAft>
          <a:spcPct val="0"/>
        </a:spcAft>
        <a:defRPr sz="3000">
          <a:solidFill>
            <a:schemeClr val="tx2"/>
          </a:solidFill>
          <a:latin typeface="Calibri" pitchFamily="34" charset="0"/>
        </a:defRPr>
      </a:lvl7pPr>
      <a:lvl8pPr marL="1371600" algn="l" rtl="0" fontAlgn="base">
        <a:spcBef>
          <a:spcPct val="0"/>
        </a:spcBef>
        <a:spcAft>
          <a:spcPct val="0"/>
        </a:spcAft>
        <a:defRPr sz="3000">
          <a:solidFill>
            <a:schemeClr val="tx2"/>
          </a:solidFill>
          <a:latin typeface="Calibri" pitchFamily="34" charset="0"/>
        </a:defRPr>
      </a:lvl8pPr>
      <a:lvl9pPr marL="1828800" algn="l" rtl="0" fontAlgn="base">
        <a:spcBef>
          <a:spcPct val="0"/>
        </a:spcBef>
        <a:spcAft>
          <a:spcPct val="0"/>
        </a:spcAft>
        <a:defRPr sz="3000">
          <a:solidFill>
            <a:schemeClr val="tx2"/>
          </a:solidFill>
          <a:latin typeface="Calibri" pitchFamily="34" charset="0"/>
        </a:defRPr>
      </a:lvl9pPr>
    </p:titleStyle>
    <p:bodyStyle>
      <a:lvl1pPr marL="273050" indent="-273050" algn="l" rtl="0" eaLnBrk="0" fontAlgn="base" hangingPunct="0">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l" rtl="0" eaLnBrk="0" fontAlgn="base" hangingPunct="0">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l" rtl="0" eaLnBrk="0" fontAlgn="base" hangingPunct="0">
        <a:spcBef>
          <a:spcPct val="20000"/>
        </a:spcBef>
        <a:spcAft>
          <a:spcPct val="0"/>
        </a:spcAft>
        <a:buClr>
          <a:srgbClr val="E0752F"/>
        </a:buClr>
        <a:buSzPct val="60000"/>
        <a:buFont typeface="Wingdings" pitchFamily="2" charset="2"/>
        <a:buChar char=""/>
        <a:defRPr sz="2400" kern="1200">
          <a:solidFill>
            <a:schemeClr val="tx1"/>
          </a:solidFill>
          <a:latin typeface="+mn-lt"/>
          <a:ea typeface="+mn-ea"/>
          <a:cs typeface="+mn-cs"/>
        </a:defRPr>
      </a:lvl3pPr>
      <a:lvl4pPr marL="1187450" indent="-182563" algn="l" rtl="0" eaLnBrk="0" fontAlgn="base" hangingPunct="0">
        <a:spcBef>
          <a:spcPct val="20000"/>
        </a:spcBef>
        <a:spcAft>
          <a:spcPct val="0"/>
        </a:spcAft>
        <a:buClr>
          <a:srgbClr val="FEC3AE"/>
        </a:buClr>
        <a:buSzPct val="60000"/>
        <a:buFont typeface="Wingdings" pitchFamily="2" charset="2"/>
        <a:buChar char=""/>
        <a:defRPr sz="2000" kern="1200">
          <a:solidFill>
            <a:schemeClr val="tx1"/>
          </a:solidFill>
          <a:latin typeface="+mn-lt"/>
          <a:ea typeface="+mn-ea"/>
          <a:cs typeface="+mn-cs"/>
        </a:defRPr>
      </a:lvl4pPr>
      <a:lvl5pPr marL="1462088" indent="-182563" algn="l" rtl="0" eaLnBrk="0" fontAlgn="base" hangingPunct="0">
        <a:spcBef>
          <a:spcPct val="20000"/>
        </a:spcBef>
        <a:spcAft>
          <a:spcPct val="0"/>
        </a:spcAft>
        <a:buClr>
          <a:srgbClr val="BDCAE9"/>
        </a:buClr>
        <a:buSzPct val="68000"/>
        <a:buFont typeface="Wingdings 2"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1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Заголовок 1"/>
          <p:cNvSpPr>
            <a:spLocks noGrp="1"/>
          </p:cNvSpPr>
          <p:nvPr>
            <p:ph type="ctrTitle"/>
          </p:nvPr>
        </p:nvSpPr>
        <p:spPr>
          <a:xfrm>
            <a:off x="3059113" y="1989138"/>
            <a:ext cx="5572125" cy="1222375"/>
          </a:xfrm>
        </p:spPr>
        <p:txBody>
          <a:bodyPr/>
          <a:lstStyle/>
          <a:p>
            <a:pPr eaLnBrk="1" fontAlgn="auto" hangingPunct="1">
              <a:spcAft>
                <a:spcPts val="0"/>
              </a:spcAft>
              <a:defRPr/>
            </a:pPr>
            <a:r>
              <a:rPr lang="ru-RU" sz="5400" i="1" dirty="0" smtClean="0">
                <a:solidFill>
                  <a:schemeClr val="accent1">
                    <a:lumMod val="60000"/>
                    <a:lumOff val="40000"/>
                  </a:schemeClr>
                </a:solidFill>
              </a:rPr>
              <a:t>Вредные привычки</a:t>
            </a:r>
          </a:p>
        </p:txBody>
      </p:sp>
      <p:pic>
        <p:nvPicPr>
          <p:cNvPr id="2053" name="Picture 5" descr="C:\Users\Admin\Desktop\Вредные-привычки.jpg"/>
          <p:cNvPicPr>
            <a:picLocks noChangeAspect="1" noChangeArrowheads="1"/>
          </p:cNvPicPr>
          <p:nvPr/>
        </p:nvPicPr>
        <p:blipFill>
          <a:blip r:embed="rId3" cstate="print"/>
          <a:stretch>
            <a:fillRect/>
          </a:stretch>
        </p:blipFill>
        <p:spPr bwMode="auto">
          <a:xfrm>
            <a:off x="7919" y="6350"/>
            <a:ext cx="2928957" cy="2643182"/>
          </a:xfrm>
          <a:prstGeom prst="rect">
            <a:avLst/>
          </a:prstGeom>
          <a:ln>
            <a:noFill/>
          </a:ln>
          <a:effectLst>
            <a:softEdge rad="112500"/>
          </a:effectLst>
        </p:spPr>
      </p:pic>
      <p:pic>
        <p:nvPicPr>
          <p:cNvPr id="2054" name="Picture 6" descr="C:\Users\Admin\Desktop\art-вредные-привычки-выпивка-песочница-353612.jpeg"/>
          <p:cNvPicPr>
            <a:picLocks noChangeAspect="1" noChangeArrowheads="1"/>
          </p:cNvPicPr>
          <p:nvPr/>
        </p:nvPicPr>
        <p:blipFill>
          <a:blip r:embed="rId4" cstate="print"/>
          <a:srcRect/>
          <a:stretch>
            <a:fillRect/>
          </a:stretch>
        </p:blipFill>
        <p:spPr bwMode="auto">
          <a:xfrm>
            <a:off x="4868864" y="3579814"/>
            <a:ext cx="3754435" cy="3000395"/>
          </a:xfrm>
          <a:prstGeom prst="rect">
            <a:avLst/>
          </a:prstGeom>
          <a:ln>
            <a:noFill/>
          </a:ln>
          <a:effectLst>
            <a:softEdge rad="112500"/>
          </a:effectLst>
        </p:spPr>
      </p:pic>
      <p:sp>
        <p:nvSpPr>
          <p:cNvPr id="8197" name="Прямоугольник 4"/>
          <p:cNvSpPr>
            <a:spLocks noChangeArrowheads="1"/>
          </p:cNvSpPr>
          <p:nvPr/>
        </p:nvSpPr>
        <p:spPr bwMode="auto">
          <a:xfrm>
            <a:off x="2428875" y="4000500"/>
            <a:ext cx="2786063" cy="1570038"/>
          </a:xfrm>
          <a:prstGeom prst="rect">
            <a:avLst/>
          </a:prstGeom>
          <a:noFill/>
          <a:ln w="9525">
            <a:noFill/>
            <a:miter lim="800000"/>
            <a:headEnd/>
            <a:tailEnd/>
          </a:ln>
        </p:spPr>
        <p:txBody>
          <a:bodyPr>
            <a:spAutoFit/>
          </a:bodyPr>
          <a:lstStyle/>
          <a:p>
            <a:r>
              <a:rPr lang="ru-RU" sz="2400" i="1">
                <a:solidFill>
                  <a:srgbClr val="E75C01"/>
                </a:solidFill>
                <a:latin typeface="Calibri" pitchFamily="34" charset="0"/>
              </a:rPr>
              <a:t>Презентация </a:t>
            </a:r>
          </a:p>
          <a:p>
            <a:r>
              <a:rPr lang="ru-RU" sz="2400" i="1">
                <a:solidFill>
                  <a:srgbClr val="E75C01"/>
                </a:solidFill>
                <a:latin typeface="Calibri" pitchFamily="34" charset="0"/>
              </a:rPr>
              <a:t>учителя физкультуры </a:t>
            </a:r>
          </a:p>
          <a:p>
            <a:r>
              <a:rPr lang="ru-RU" sz="2400" i="1">
                <a:solidFill>
                  <a:srgbClr val="E75C01"/>
                </a:solidFill>
                <a:latin typeface="Calibri" pitchFamily="34" charset="0"/>
              </a:rPr>
              <a:t>Процик Н.В.</a:t>
            </a:r>
          </a:p>
        </p:txBody>
      </p:sp>
      <p:sp>
        <p:nvSpPr>
          <p:cNvPr id="7" name="TextBox 6"/>
          <p:cNvSpPr txBox="1"/>
          <p:nvPr/>
        </p:nvSpPr>
        <p:spPr>
          <a:xfrm>
            <a:off x="2286000" y="6215063"/>
            <a:ext cx="2135188" cy="400050"/>
          </a:xfrm>
          <a:prstGeom prst="rect">
            <a:avLst/>
          </a:prstGeom>
          <a:noFill/>
        </p:spPr>
        <p:txBody>
          <a:bodyPr wrap="none">
            <a:spAutoFit/>
          </a:bodyPr>
          <a:lstStyle/>
          <a:p>
            <a:pPr>
              <a:defRPr/>
            </a:pPr>
            <a:r>
              <a:rPr lang="ru-RU" sz="2000" dirty="0">
                <a:solidFill>
                  <a:schemeClr val="accent1">
                    <a:lumMod val="75000"/>
                  </a:schemeClr>
                </a:solidFill>
                <a:latin typeface="+mj-lt"/>
              </a:rPr>
              <a:t>г.Кропоткин, </a:t>
            </a:r>
            <a:r>
              <a:rPr lang="ru-RU" sz="2000" dirty="0">
                <a:solidFill>
                  <a:schemeClr val="accent1">
                    <a:lumMod val="75000"/>
                  </a:schemeClr>
                </a:solidFill>
                <a:latin typeface="+mj-lt"/>
              </a:rPr>
              <a:t>2016</a:t>
            </a:r>
            <a:endParaRPr lang="ru-RU" sz="2000" dirty="0">
              <a:solidFill>
                <a:schemeClr val="accent1">
                  <a:lumMod val="75000"/>
                </a:schemeClr>
              </a:solidFill>
              <a:latin typeface="+mj-lt"/>
            </a:endParaRPr>
          </a:p>
        </p:txBody>
      </p:sp>
    </p:spTree>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50" y="214313"/>
            <a:ext cx="6329363" cy="631825"/>
          </a:xfrm>
        </p:spPr>
        <p:txBody>
          <a:bodyPr/>
          <a:lstStyle/>
          <a:p>
            <a:pPr eaLnBrk="1" hangingPunct="1">
              <a:defRPr/>
            </a:pPr>
            <a:r>
              <a:rPr lang="ru-RU" b="1" u="sng" dirty="0" smtClean="0">
                <a:solidFill>
                  <a:schemeClr val="accent1">
                    <a:lumMod val="60000"/>
                    <a:lumOff val="40000"/>
                  </a:schemeClr>
                </a:solidFill>
              </a:rPr>
              <a:t>Игровая зависимость</a:t>
            </a:r>
            <a:endParaRPr lang="ru-RU" u="sng" dirty="0">
              <a:solidFill>
                <a:schemeClr val="accent1">
                  <a:lumMod val="60000"/>
                  <a:lumOff val="40000"/>
                </a:schemeClr>
              </a:solidFill>
            </a:endParaRPr>
          </a:p>
        </p:txBody>
      </p:sp>
      <p:sp>
        <p:nvSpPr>
          <p:cNvPr id="23555" name="Содержимое 2"/>
          <p:cNvSpPr>
            <a:spLocks noGrp="1"/>
          </p:cNvSpPr>
          <p:nvPr>
            <p:ph sz="quarter" idx="1"/>
          </p:nvPr>
        </p:nvSpPr>
        <p:spPr>
          <a:xfrm>
            <a:off x="285750" y="857250"/>
            <a:ext cx="5286375" cy="4714875"/>
          </a:xfrm>
        </p:spPr>
        <p:txBody>
          <a:bodyPr/>
          <a:lstStyle/>
          <a:p>
            <a:pPr eaLnBrk="1" hangingPunct="1">
              <a:defRPr/>
            </a:pPr>
            <a:r>
              <a:rPr lang="ru-RU" sz="2000" i="1" dirty="0" smtClean="0">
                <a:solidFill>
                  <a:schemeClr val="accent1">
                    <a:lumMod val="60000"/>
                    <a:lumOff val="40000"/>
                  </a:schemeClr>
                </a:solidFill>
                <a:latin typeface="+mj-lt"/>
              </a:rPr>
              <a:t>Игровая зависимость </a:t>
            </a:r>
            <a:r>
              <a:rPr lang="ru-RU" sz="2000" b="1" dirty="0" smtClean="0">
                <a:latin typeface="+mj-lt"/>
              </a:rPr>
              <a:t>— </a:t>
            </a:r>
            <a:r>
              <a:rPr lang="ru-RU" sz="2000" dirty="0" smtClean="0">
                <a:latin typeface="+mj-lt"/>
              </a:rPr>
              <a:t>предполагаемая форма психологической зависимости, проявляющаяся в навязчивом увлечении видеоиграми и компьютерными играми, а также </a:t>
            </a:r>
            <a:r>
              <a:rPr lang="ru-RU" sz="2000" i="1" dirty="0" err="1" smtClean="0">
                <a:solidFill>
                  <a:schemeClr val="accent1">
                    <a:lumMod val="60000"/>
                    <a:lumOff val="40000"/>
                  </a:schemeClr>
                </a:solidFill>
                <a:latin typeface="+mj-lt"/>
              </a:rPr>
              <a:t>лудомания</a:t>
            </a:r>
            <a:r>
              <a:rPr lang="ru-RU" sz="2000" dirty="0" smtClean="0">
                <a:latin typeface="+mj-lt"/>
              </a:rPr>
              <a:t> – патологическая склонность к азартным играм заключается в частых повторных эпизодах участия в азартных играх, которые доминируют в жизни человека и ведут к снижению социальных, профессиональных, материальных и семейных ценностей, такой человек не уделяет должного внимания своим обязанностям в этих сферах.</a:t>
            </a:r>
          </a:p>
        </p:txBody>
      </p:sp>
      <p:pic>
        <p:nvPicPr>
          <p:cNvPr id="23556" name="Picture 4" descr="C:\Users\Admin\Desktop\ludomania1.jpg"/>
          <p:cNvPicPr>
            <a:picLocks noChangeAspect="1" noChangeArrowheads="1"/>
          </p:cNvPicPr>
          <p:nvPr/>
        </p:nvPicPr>
        <p:blipFill>
          <a:blip r:embed="rId2"/>
          <a:srcRect/>
          <a:stretch>
            <a:fillRect/>
          </a:stretch>
        </p:blipFill>
        <p:spPr bwMode="auto">
          <a:xfrm>
            <a:off x="5500688" y="3643313"/>
            <a:ext cx="3308350" cy="2571750"/>
          </a:xfrm>
          <a:prstGeom prst="rect">
            <a:avLst/>
          </a:prstGeom>
          <a:noFill/>
          <a:ln w="9525">
            <a:noFill/>
            <a:miter lim="800000"/>
            <a:headEnd/>
            <a:tailEnd/>
          </a:ln>
        </p:spPr>
      </p:pic>
      <p:pic>
        <p:nvPicPr>
          <p:cNvPr id="23557" name="Picture 5" descr="C:\Users\Admin\Desktop\xbayt0fho.jpg"/>
          <p:cNvPicPr>
            <a:picLocks noChangeAspect="1" noChangeArrowheads="1"/>
          </p:cNvPicPr>
          <p:nvPr/>
        </p:nvPicPr>
        <p:blipFill>
          <a:blip r:embed="rId3"/>
          <a:srcRect/>
          <a:stretch>
            <a:fillRect/>
          </a:stretch>
        </p:blipFill>
        <p:spPr bwMode="auto">
          <a:xfrm>
            <a:off x="5500688" y="357188"/>
            <a:ext cx="3154362" cy="2571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Содержимое 2"/>
          <p:cNvSpPr>
            <a:spLocks noGrp="1"/>
          </p:cNvSpPr>
          <p:nvPr>
            <p:ph sz="quarter" idx="1"/>
          </p:nvPr>
        </p:nvSpPr>
        <p:spPr>
          <a:xfrm>
            <a:off x="214313" y="142875"/>
            <a:ext cx="6805612" cy="5014913"/>
          </a:xfrm>
        </p:spPr>
        <p:txBody>
          <a:bodyPr/>
          <a:lstStyle/>
          <a:p>
            <a:pPr eaLnBrk="1" hangingPunct="1"/>
            <a:r>
              <a:rPr lang="ru-RU" sz="1400" smtClean="0"/>
              <a:t>По мнению специалистов клиники, сегодня в России очень много подростков и молодых людей, страдающих зависимостью от компьютерных игр. Однако с точностью посчитать их невозможно: геймеры очень редко обращаются за помощью.</a:t>
            </a:r>
          </a:p>
          <a:p>
            <a:pPr eaLnBrk="1" hangingPunct="1"/>
            <a:r>
              <a:rPr lang="ru-RU" sz="1400" smtClean="0"/>
              <a:t> В отличие от наркоманов и алкоголиков, у пациентов с игроманией нет побочных эффектов, внутренние органы не страдают. Поэтому им легче обманывать себя и близких, делая вид, что с ними все в порядке.</a:t>
            </a:r>
          </a:p>
          <a:p>
            <a:pPr eaLnBrk="1" hangingPunct="1"/>
            <a:r>
              <a:rPr lang="ru-RU" sz="1400" smtClean="0"/>
              <a:t>Даже когда разрушительные последствия зависимости становятся очевидными, а прежде всего такая страсть бьет по карману, за помощью чаще обращается не сам пациент, а его родные и близкие. Зависимые индивиды, по мнению психиатров, часто сталкиваются проблемами, затрудняющими социальные контакты. Самые распространенные из них:</a:t>
            </a:r>
            <a:r>
              <a:rPr lang="ru-RU" sz="1400" i="1" smtClean="0"/>
              <a:t> социофобия, дефекты внешности, лишний вес, дефекты речи, сексуальные проблемы, трудности в общении, а также недостаток самоуважения, со всеми ними связанный</a:t>
            </a:r>
            <a:r>
              <a:rPr lang="ru-RU" sz="1400" smtClean="0"/>
              <a:t>. </a:t>
            </a:r>
            <a:r>
              <a:rPr lang="ru-RU" sz="1400" i="1" smtClean="0"/>
              <a:t>Человеку может не хватать внимания или одобрения со стороны близких, самостоятельности, веры в себя.</a:t>
            </a:r>
            <a:br>
              <a:rPr lang="ru-RU" sz="1400" i="1" smtClean="0"/>
            </a:br>
            <a:endParaRPr lang="ru-RU" sz="1400" i="1" smtClean="0"/>
          </a:p>
          <a:p>
            <a:pPr eaLnBrk="1" hangingPunct="1"/>
            <a:r>
              <a:rPr lang="ru-RU" sz="1400" smtClean="0"/>
              <a:t>Потребность в компенсации этих недостатков толкает человека в виртуальную реальность, которая предоставляет убежище от реальности настоящей. Личность перестает жить в реальном мире и начинает грезить наяву.</a:t>
            </a:r>
            <a:br>
              <a:rPr lang="ru-RU" sz="1400" smtClean="0"/>
            </a:br>
            <a:r>
              <a:rPr lang="ru-RU" sz="1400" smtClean="0"/>
              <a:t> </a:t>
            </a:r>
            <a:br>
              <a:rPr lang="ru-RU" sz="1400" smtClean="0"/>
            </a:br>
            <a:endParaRPr lang="ru-RU" sz="1400" smtClean="0"/>
          </a:p>
        </p:txBody>
      </p:sp>
      <p:pic>
        <p:nvPicPr>
          <p:cNvPr id="24579" name="Picture 4" descr="C:\Users\Admin\Desktop\4869.jpg"/>
          <p:cNvPicPr>
            <a:picLocks noChangeAspect="1" noChangeArrowheads="1"/>
          </p:cNvPicPr>
          <p:nvPr/>
        </p:nvPicPr>
        <p:blipFill>
          <a:blip r:embed="rId2"/>
          <a:srcRect/>
          <a:stretch>
            <a:fillRect/>
          </a:stretch>
        </p:blipFill>
        <p:spPr bwMode="auto">
          <a:xfrm>
            <a:off x="1692275" y="5157788"/>
            <a:ext cx="3455988" cy="1630362"/>
          </a:xfrm>
          <a:prstGeom prst="rect">
            <a:avLst/>
          </a:prstGeom>
          <a:noFill/>
          <a:ln w="9525">
            <a:noFill/>
            <a:miter lim="800000"/>
            <a:headEnd/>
            <a:tailEnd/>
          </a:ln>
        </p:spPr>
      </p:pic>
      <p:pic>
        <p:nvPicPr>
          <p:cNvPr id="24580" name="Picture 5" descr="C:\Users\Admin\Desktop\1597225.jpg"/>
          <p:cNvPicPr>
            <a:picLocks noChangeAspect="1" noChangeArrowheads="1"/>
          </p:cNvPicPr>
          <p:nvPr/>
        </p:nvPicPr>
        <p:blipFill>
          <a:blip r:embed="rId3"/>
          <a:srcRect/>
          <a:stretch>
            <a:fillRect/>
          </a:stretch>
        </p:blipFill>
        <p:spPr bwMode="auto">
          <a:xfrm>
            <a:off x="6877050" y="1484313"/>
            <a:ext cx="1990725" cy="1800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Содержимое 2"/>
          <p:cNvSpPr>
            <a:spLocks noGrp="1"/>
          </p:cNvSpPr>
          <p:nvPr>
            <p:ph sz="quarter" idx="1"/>
          </p:nvPr>
        </p:nvSpPr>
        <p:spPr>
          <a:xfrm>
            <a:off x="642938" y="357188"/>
            <a:ext cx="8177212" cy="3432175"/>
          </a:xfrm>
        </p:spPr>
        <p:txBody>
          <a:bodyPr/>
          <a:lstStyle/>
          <a:p>
            <a:pPr eaLnBrk="1" hangingPunct="1">
              <a:buNone/>
            </a:pPr>
            <a:r>
              <a:rPr lang="ru-RU" smtClean="0"/>
              <a:t>	Самое </a:t>
            </a:r>
            <a:r>
              <a:rPr lang="ru-RU" dirty="0" smtClean="0"/>
              <a:t>печальное то, что вредные привычки человека наносят вред, не только себе, но и окружающим их людей. Пьяные за рулём, буйные от любого вида опьянения, бестактные люди, обрекающие окружающих на роль пассивных курильщиков, безответственные родители, плодящие больных и недоразвитых детей. Это не просто те, кто сознательно шагает в могилу, но и те, кто тянет за собой многих других.</a:t>
            </a:r>
          </a:p>
        </p:txBody>
      </p:sp>
      <p:pic>
        <p:nvPicPr>
          <p:cNvPr id="26627" name="Picture 4" descr="C:\Users\Admin\Desktop\avariya_0703_01.jpg"/>
          <p:cNvPicPr>
            <a:picLocks noChangeAspect="1" noChangeArrowheads="1"/>
          </p:cNvPicPr>
          <p:nvPr/>
        </p:nvPicPr>
        <p:blipFill>
          <a:blip r:embed="rId2"/>
          <a:srcRect/>
          <a:stretch>
            <a:fillRect/>
          </a:stretch>
        </p:blipFill>
        <p:spPr bwMode="auto">
          <a:xfrm>
            <a:off x="428625" y="3775075"/>
            <a:ext cx="3783013" cy="2859088"/>
          </a:xfrm>
          <a:prstGeom prst="rect">
            <a:avLst/>
          </a:prstGeom>
          <a:noFill/>
          <a:ln w="9525">
            <a:noFill/>
            <a:miter lim="800000"/>
            <a:headEnd/>
            <a:tailEnd/>
          </a:ln>
        </p:spPr>
      </p:pic>
      <p:pic>
        <p:nvPicPr>
          <p:cNvPr id="26628" name="Picture 5" descr="C:\Users\Admin\Desktop\passivkurenie1.jpg"/>
          <p:cNvPicPr>
            <a:picLocks noChangeAspect="1" noChangeArrowheads="1"/>
          </p:cNvPicPr>
          <p:nvPr/>
        </p:nvPicPr>
        <p:blipFill>
          <a:blip r:embed="rId3"/>
          <a:srcRect/>
          <a:stretch>
            <a:fillRect/>
          </a:stretch>
        </p:blipFill>
        <p:spPr bwMode="auto">
          <a:xfrm>
            <a:off x="4429125" y="3643313"/>
            <a:ext cx="4438650" cy="2990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C:\Users\Admin\Desktop\0012-012-TSarstvo-poleznykh-privychek.jpg"/>
          <p:cNvPicPr>
            <a:picLocks noChangeAspect="1" noChangeArrowheads="1"/>
          </p:cNvPicPr>
          <p:nvPr/>
        </p:nvPicPr>
        <p:blipFill>
          <a:blip r:embed="rId2"/>
          <a:srcRect/>
          <a:stretch>
            <a:fillRect/>
          </a:stretch>
        </p:blipFill>
        <p:spPr bwMode="auto">
          <a:xfrm>
            <a:off x="857250" y="214313"/>
            <a:ext cx="7643813" cy="6215062"/>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Содержимое 2"/>
          <p:cNvSpPr>
            <a:spLocks noGrp="1"/>
          </p:cNvSpPr>
          <p:nvPr>
            <p:ph sz="quarter" idx="1"/>
          </p:nvPr>
        </p:nvSpPr>
        <p:spPr>
          <a:xfrm>
            <a:off x="142875" y="214313"/>
            <a:ext cx="5572125" cy="4873625"/>
          </a:xfrm>
        </p:spPr>
        <p:txBody>
          <a:bodyPr/>
          <a:lstStyle/>
          <a:p>
            <a:pPr>
              <a:buFont typeface="Wingdings" pitchFamily="2" charset="2"/>
              <a:buNone/>
              <a:defRPr/>
            </a:pPr>
            <a:r>
              <a:rPr lang="ru-RU" sz="2000" i="1" dirty="0" smtClean="0">
                <a:latin typeface="+mj-lt"/>
              </a:rPr>
              <a:t>Здоровье – это ценность и богатство,</a:t>
            </a:r>
          </a:p>
          <a:p>
            <a:pPr>
              <a:buFont typeface="Wingdings" pitchFamily="2" charset="2"/>
              <a:buNone/>
              <a:defRPr/>
            </a:pPr>
            <a:r>
              <a:rPr lang="ru-RU" sz="2000" i="1" dirty="0" smtClean="0">
                <a:latin typeface="+mj-lt"/>
              </a:rPr>
              <a:t>Здоровьем людям надо дорожить!</a:t>
            </a:r>
          </a:p>
          <a:p>
            <a:pPr>
              <a:buFont typeface="Wingdings" pitchFamily="2" charset="2"/>
              <a:buNone/>
              <a:defRPr/>
            </a:pPr>
            <a:r>
              <a:rPr lang="ru-RU" sz="2000" i="1" dirty="0" smtClean="0">
                <a:latin typeface="+mj-lt"/>
              </a:rPr>
              <a:t>Есть правильно и спортом заниматься,</a:t>
            </a:r>
          </a:p>
          <a:p>
            <a:pPr>
              <a:buFont typeface="Wingdings" pitchFamily="2" charset="2"/>
              <a:buNone/>
              <a:defRPr/>
            </a:pPr>
            <a:r>
              <a:rPr lang="ru-RU" sz="2000" i="1" dirty="0" smtClean="0">
                <a:latin typeface="+mj-lt"/>
              </a:rPr>
              <a:t>И закалятся, и с зарядкою дружить.</a:t>
            </a:r>
          </a:p>
          <a:p>
            <a:pPr>
              <a:buFont typeface="Wingdings" pitchFamily="2" charset="2"/>
              <a:buNone/>
              <a:defRPr/>
            </a:pPr>
            <a:r>
              <a:rPr lang="ru-RU" sz="2000" i="1" dirty="0" smtClean="0">
                <a:latin typeface="+mj-lt"/>
              </a:rPr>
              <a:t>Чтобы любая хворь не подступила,</a:t>
            </a:r>
          </a:p>
          <a:p>
            <a:pPr>
              <a:buFont typeface="Wingdings" pitchFamily="2" charset="2"/>
              <a:buNone/>
              <a:defRPr/>
            </a:pPr>
            <a:r>
              <a:rPr lang="ru-RU" sz="2000" i="1" dirty="0" smtClean="0">
                <a:latin typeface="+mj-lt"/>
              </a:rPr>
              <a:t>Чтоб билось ровно сердце, как мотор,</a:t>
            </a:r>
          </a:p>
          <a:p>
            <a:pPr>
              <a:buFont typeface="Wingdings" pitchFamily="2" charset="2"/>
              <a:buNone/>
              <a:defRPr/>
            </a:pPr>
            <a:r>
              <a:rPr lang="ru-RU" sz="2000" i="1" dirty="0" smtClean="0">
                <a:latin typeface="+mj-lt"/>
              </a:rPr>
              <a:t>Не нужно ни курить, ни пить, ни злиться,</a:t>
            </a:r>
          </a:p>
          <a:p>
            <a:pPr>
              <a:buFont typeface="Wingdings" pitchFamily="2" charset="2"/>
              <a:buNone/>
              <a:defRPr/>
            </a:pPr>
            <a:r>
              <a:rPr lang="ru-RU" sz="2000" i="1" dirty="0" smtClean="0">
                <a:latin typeface="+mj-lt"/>
              </a:rPr>
              <a:t>Улыбкой победить любой укор.</a:t>
            </a:r>
          </a:p>
          <a:p>
            <a:pPr>
              <a:buFont typeface="Wingdings" pitchFamily="2" charset="2"/>
              <a:buNone/>
              <a:defRPr/>
            </a:pPr>
            <a:r>
              <a:rPr lang="ru-RU" sz="2000" i="1" dirty="0" smtClean="0">
                <a:latin typeface="+mj-lt"/>
              </a:rPr>
              <a:t>Здоровый образ жизни – это сила!</a:t>
            </a:r>
          </a:p>
          <a:p>
            <a:pPr>
              <a:buFont typeface="Wingdings" pitchFamily="2" charset="2"/>
              <a:buNone/>
              <a:defRPr/>
            </a:pPr>
            <a:r>
              <a:rPr lang="ru-RU" sz="2000" i="1" dirty="0" smtClean="0">
                <a:latin typeface="+mj-lt"/>
              </a:rPr>
              <a:t>Ведь без здоровья в жизни никуда.</a:t>
            </a:r>
          </a:p>
          <a:p>
            <a:pPr>
              <a:buFont typeface="Wingdings" pitchFamily="2" charset="2"/>
              <a:buNone/>
              <a:defRPr/>
            </a:pPr>
            <a:r>
              <a:rPr lang="ru-RU" sz="2000" i="1" dirty="0" smtClean="0">
                <a:latin typeface="+mj-lt"/>
              </a:rPr>
              <a:t>Давайте вместе будем сильны и красивы</a:t>
            </a:r>
          </a:p>
          <a:p>
            <a:pPr>
              <a:buFont typeface="Wingdings" pitchFamily="2" charset="2"/>
              <a:buNone/>
              <a:defRPr/>
            </a:pPr>
            <a:r>
              <a:rPr lang="ru-RU" sz="2000" i="1" dirty="0" smtClean="0">
                <a:latin typeface="+mj-lt"/>
              </a:rPr>
              <a:t>Тогда года нам будут не беда!</a:t>
            </a:r>
          </a:p>
          <a:p>
            <a:pPr eaLnBrk="1" hangingPunct="1">
              <a:defRPr/>
            </a:pPr>
            <a:endParaRPr lang="ru-RU" sz="2000" dirty="0" smtClean="0"/>
          </a:p>
        </p:txBody>
      </p:sp>
      <p:pic>
        <p:nvPicPr>
          <p:cNvPr id="29699" name="Picture 4" descr="C:\Users\Admin\Desktop\вредные_и_здоровые_привычки.jpg"/>
          <p:cNvPicPr>
            <a:picLocks noChangeAspect="1" noChangeArrowheads="1"/>
          </p:cNvPicPr>
          <p:nvPr/>
        </p:nvPicPr>
        <p:blipFill>
          <a:blip r:embed="rId2"/>
          <a:srcRect/>
          <a:stretch>
            <a:fillRect/>
          </a:stretch>
        </p:blipFill>
        <p:spPr bwMode="auto">
          <a:xfrm>
            <a:off x="5435600" y="2924175"/>
            <a:ext cx="3279775" cy="3719513"/>
          </a:xfrm>
          <a:prstGeom prst="rect">
            <a:avLst/>
          </a:prstGeom>
          <a:noFill/>
          <a:ln w="9525">
            <a:noFill/>
            <a:miter lim="800000"/>
            <a:headEnd/>
            <a:tailEnd/>
          </a:ln>
        </p:spPr>
      </p:pic>
      <p:pic>
        <p:nvPicPr>
          <p:cNvPr id="29700" name="Picture 6" descr="C:\Users\Admin\Desktop\140.GIF"/>
          <p:cNvPicPr>
            <a:picLocks noChangeAspect="1" noChangeArrowheads="1"/>
          </p:cNvPicPr>
          <p:nvPr/>
        </p:nvPicPr>
        <p:blipFill>
          <a:blip r:embed="rId3"/>
          <a:srcRect/>
          <a:stretch>
            <a:fillRect/>
          </a:stretch>
        </p:blipFill>
        <p:spPr bwMode="auto">
          <a:xfrm>
            <a:off x="5500688" y="357188"/>
            <a:ext cx="2928937" cy="2000250"/>
          </a:xfrm>
          <a:prstGeom prst="rect">
            <a:avLst/>
          </a:prstGeom>
          <a:noFill/>
          <a:ln w="9525">
            <a:noFill/>
            <a:miter lim="800000"/>
            <a:headEnd/>
            <a:tailEnd/>
          </a:ln>
        </p:spPr>
      </p:pic>
      <p:pic>
        <p:nvPicPr>
          <p:cNvPr id="29701" name="Picture 7" descr="C:\Users\Admin\Desktop\спорт.jpg"/>
          <p:cNvPicPr>
            <a:picLocks noChangeAspect="1" noChangeArrowheads="1"/>
          </p:cNvPicPr>
          <p:nvPr/>
        </p:nvPicPr>
        <p:blipFill>
          <a:blip r:embed="rId4"/>
          <a:srcRect/>
          <a:stretch>
            <a:fillRect/>
          </a:stretch>
        </p:blipFill>
        <p:spPr bwMode="auto">
          <a:xfrm>
            <a:off x="755650" y="4857750"/>
            <a:ext cx="2744788" cy="19446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714875" y="285750"/>
            <a:ext cx="3857625" cy="5643563"/>
          </a:xfrm>
        </p:spPr>
        <p:txBody>
          <a:bodyPr/>
          <a:lstStyle/>
          <a:p>
            <a:pPr>
              <a:buFont typeface="Wingdings" pitchFamily="2" charset="2"/>
              <a:buNone/>
              <a:defRPr/>
            </a:pPr>
            <a:r>
              <a:rPr lang="ru-RU" sz="1800" i="1" dirty="0" smtClean="0">
                <a:latin typeface="+mj-lt"/>
              </a:rPr>
              <a:t>Быть здоровым – это модно!</a:t>
            </a:r>
          </a:p>
          <a:p>
            <a:pPr>
              <a:buFont typeface="Wingdings" pitchFamily="2" charset="2"/>
              <a:buNone/>
              <a:defRPr/>
            </a:pPr>
            <a:r>
              <a:rPr lang="ru-RU" sz="1800" i="1" dirty="0" smtClean="0">
                <a:latin typeface="+mj-lt"/>
              </a:rPr>
              <a:t>Дружно, весело, задорно</a:t>
            </a:r>
          </a:p>
          <a:p>
            <a:pPr>
              <a:buFont typeface="Wingdings" pitchFamily="2" charset="2"/>
              <a:buNone/>
              <a:defRPr/>
            </a:pPr>
            <a:r>
              <a:rPr lang="ru-RU" sz="1800" i="1" dirty="0" smtClean="0">
                <a:latin typeface="+mj-lt"/>
              </a:rPr>
              <a:t>Становитесь на зарядку.</a:t>
            </a:r>
          </a:p>
          <a:p>
            <a:pPr>
              <a:buFont typeface="Wingdings" pitchFamily="2" charset="2"/>
              <a:buNone/>
              <a:defRPr/>
            </a:pPr>
            <a:r>
              <a:rPr lang="ru-RU" sz="1800" i="1" dirty="0" smtClean="0">
                <a:latin typeface="+mj-lt"/>
              </a:rPr>
              <a:t>Организму – подзарядка!</a:t>
            </a:r>
          </a:p>
          <a:p>
            <a:pPr>
              <a:buFont typeface="Wingdings" pitchFamily="2" charset="2"/>
              <a:buNone/>
              <a:defRPr/>
            </a:pPr>
            <a:r>
              <a:rPr lang="ru-RU" sz="1800" i="1" dirty="0" smtClean="0">
                <a:latin typeface="+mj-lt"/>
              </a:rPr>
              <a:t>Знают взрослые и дети</a:t>
            </a:r>
          </a:p>
          <a:p>
            <a:pPr>
              <a:buFont typeface="Wingdings" pitchFamily="2" charset="2"/>
              <a:buNone/>
              <a:defRPr/>
            </a:pPr>
            <a:r>
              <a:rPr lang="ru-RU" sz="1800" i="1" dirty="0" smtClean="0">
                <a:latin typeface="+mj-lt"/>
              </a:rPr>
              <a:t>Пользу витаминов этих:</a:t>
            </a:r>
          </a:p>
          <a:p>
            <a:pPr>
              <a:buFont typeface="Wingdings" pitchFamily="2" charset="2"/>
              <a:buNone/>
              <a:defRPr/>
            </a:pPr>
            <a:r>
              <a:rPr lang="ru-RU" sz="1800" i="1" dirty="0" smtClean="0">
                <a:latin typeface="+mj-lt"/>
              </a:rPr>
              <a:t>Фрукты, овощи на грядке –</a:t>
            </a:r>
          </a:p>
          <a:p>
            <a:pPr>
              <a:buFont typeface="Wingdings" pitchFamily="2" charset="2"/>
              <a:buNone/>
              <a:defRPr/>
            </a:pPr>
            <a:r>
              <a:rPr lang="ru-RU" sz="1800" i="1" dirty="0" smtClean="0">
                <a:latin typeface="+mj-lt"/>
              </a:rPr>
              <a:t>Со здоровьем все в порядке!</a:t>
            </a:r>
          </a:p>
          <a:p>
            <a:pPr>
              <a:buFont typeface="Wingdings" pitchFamily="2" charset="2"/>
              <a:buNone/>
              <a:defRPr/>
            </a:pPr>
            <a:r>
              <a:rPr lang="ru-RU" sz="1800" i="1" dirty="0" smtClean="0">
                <a:latin typeface="+mj-lt"/>
              </a:rPr>
              <a:t>Также нужно закаляться,</a:t>
            </a:r>
          </a:p>
          <a:p>
            <a:pPr>
              <a:buFont typeface="Wingdings" pitchFamily="2" charset="2"/>
              <a:buNone/>
              <a:defRPr/>
            </a:pPr>
            <a:r>
              <a:rPr lang="ru-RU" sz="1800" i="1" dirty="0" smtClean="0">
                <a:latin typeface="+mj-lt"/>
              </a:rPr>
              <a:t>Контрастным душем обливаться,</a:t>
            </a:r>
          </a:p>
          <a:p>
            <a:pPr>
              <a:buFont typeface="Wingdings" pitchFamily="2" charset="2"/>
              <a:buNone/>
              <a:defRPr/>
            </a:pPr>
            <a:r>
              <a:rPr lang="ru-RU" sz="1800" i="1" dirty="0" smtClean="0">
                <a:latin typeface="+mj-lt"/>
              </a:rPr>
              <a:t>Больше бегать и гулять,</a:t>
            </a:r>
          </a:p>
          <a:p>
            <a:pPr>
              <a:buFont typeface="Wingdings" pitchFamily="2" charset="2"/>
              <a:buNone/>
              <a:defRPr/>
            </a:pPr>
            <a:r>
              <a:rPr lang="ru-RU" sz="1800" i="1" dirty="0" smtClean="0">
                <a:latin typeface="+mj-lt"/>
              </a:rPr>
              <a:t>Не ленится, в меру спать!</a:t>
            </a:r>
          </a:p>
          <a:p>
            <a:pPr>
              <a:buFont typeface="Wingdings" pitchFamily="2" charset="2"/>
              <a:buNone/>
              <a:defRPr/>
            </a:pPr>
            <a:r>
              <a:rPr lang="ru-RU" sz="1800" i="1" dirty="0" smtClean="0">
                <a:latin typeface="+mj-lt"/>
              </a:rPr>
              <a:t>Ну а с вредными привычками</a:t>
            </a:r>
          </a:p>
          <a:p>
            <a:pPr>
              <a:buFont typeface="Wingdings" pitchFamily="2" charset="2"/>
              <a:buNone/>
              <a:defRPr/>
            </a:pPr>
            <a:r>
              <a:rPr lang="ru-RU" sz="1800" i="1" dirty="0" smtClean="0">
                <a:latin typeface="+mj-lt"/>
              </a:rPr>
              <a:t>Мы простимся навсегда!</a:t>
            </a:r>
          </a:p>
          <a:p>
            <a:pPr>
              <a:buFont typeface="Wingdings" pitchFamily="2" charset="2"/>
              <a:buNone/>
              <a:defRPr/>
            </a:pPr>
            <a:r>
              <a:rPr lang="ru-RU" sz="1800" i="1" dirty="0" smtClean="0">
                <a:latin typeface="+mj-lt"/>
              </a:rPr>
              <a:t>Организм отблагодарит –</a:t>
            </a:r>
          </a:p>
          <a:p>
            <a:pPr>
              <a:buFont typeface="Wingdings" pitchFamily="2" charset="2"/>
              <a:buNone/>
              <a:defRPr/>
            </a:pPr>
            <a:r>
              <a:rPr lang="ru-RU" sz="1800" i="1" dirty="0" smtClean="0">
                <a:latin typeface="+mj-lt"/>
              </a:rPr>
              <a:t>Будет самый лучший вид!</a:t>
            </a:r>
          </a:p>
          <a:p>
            <a:pPr>
              <a:defRPr/>
            </a:pPr>
            <a:endParaRPr lang="ru-RU" sz="1800" dirty="0"/>
          </a:p>
        </p:txBody>
      </p:sp>
      <p:pic>
        <p:nvPicPr>
          <p:cNvPr id="30723" name="Picture 2" descr="C:\Users\Admin\Desktop\55cacf70bab0.jpg"/>
          <p:cNvPicPr>
            <a:picLocks noChangeAspect="1" noChangeArrowheads="1"/>
          </p:cNvPicPr>
          <p:nvPr/>
        </p:nvPicPr>
        <p:blipFill>
          <a:blip r:embed="rId2"/>
          <a:srcRect/>
          <a:stretch>
            <a:fillRect/>
          </a:stretch>
        </p:blipFill>
        <p:spPr bwMode="auto">
          <a:xfrm>
            <a:off x="500063" y="4572000"/>
            <a:ext cx="3143250" cy="2071688"/>
          </a:xfrm>
          <a:prstGeom prst="rect">
            <a:avLst/>
          </a:prstGeom>
          <a:noFill/>
          <a:ln w="9525">
            <a:noFill/>
            <a:miter lim="800000"/>
            <a:headEnd/>
            <a:tailEnd/>
          </a:ln>
        </p:spPr>
      </p:pic>
      <p:pic>
        <p:nvPicPr>
          <p:cNvPr id="30724" name="Picture 5" descr="C:\Users\Admin\Desktop\1391712c77b4e6bce897e61a4382efaa.jpg"/>
          <p:cNvPicPr>
            <a:picLocks noChangeAspect="1" noChangeArrowheads="1"/>
          </p:cNvPicPr>
          <p:nvPr/>
        </p:nvPicPr>
        <p:blipFill>
          <a:blip r:embed="rId3"/>
          <a:srcRect/>
          <a:stretch>
            <a:fillRect/>
          </a:stretch>
        </p:blipFill>
        <p:spPr bwMode="auto">
          <a:xfrm>
            <a:off x="428625" y="214313"/>
            <a:ext cx="3765550" cy="40719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C:\Users\Admin\Desktop\zd_obr_zh.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88" y="0"/>
            <a:ext cx="7467600" cy="1143000"/>
          </a:xfrm>
        </p:spPr>
        <p:txBody>
          <a:bodyPr/>
          <a:lstStyle/>
          <a:p>
            <a:pPr eaLnBrk="1" fontAlgn="auto" hangingPunct="1">
              <a:spcAft>
                <a:spcPts val="0"/>
              </a:spcAft>
              <a:defRPr/>
            </a:pPr>
            <a:r>
              <a:rPr lang="ru-RU" dirty="0" smtClean="0">
                <a:solidFill>
                  <a:schemeClr val="accent1">
                    <a:lumMod val="60000"/>
                    <a:lumOff val="40000"/>
                  </a:schemeClr>
                </a:solidFill>
              </a:rPr>
              <a:t>Что такое вредные привычки?</a:t>
            </a:r>
            <a:endParaRPr lang="ru-RU" dirty="0">
              <a:solidFill>
                <a:schemeClr val="accent1">
                  <a:lumMod val="60000"/>
                  <a:lumOff val="40000"/>
                </a:schemeClr>
              </a:solidFill>
            </a:endParaRPr>
          </a:p>
        </p:txBody>
      </p:sp>
      <p:sp>
        <p:nvSpPr>
          <p:cNvPr id="9219" name="Содержимое 2"/>
          <p:cNvSpPr>
            <a:spLocks noGrp="1"/>
          </p:cNvSpPr>
          <p:nvPr>
            <p:ph sz="quarter" idx="1"/>
          </p:nvPr>
        </p:nvSpPr>
        <p:spPr>
          <a:xfrm>
            <a:off x="357188" y="1214438"/>
            <a:ext cx="7467600" cy="4873625"/>
          </a:xfrm>
        </p:spPr>
        <p:txBody>
          <a:bodyPr/>
          <a:lstStyle/>
          <a:p>
            <a:pPr eaLnBrk="1" hangingPunct="1"/>
            <a:r>
              <a:rPr lang="ru-RU" b="1" i="1" smtClean="0"/>
              <a:t>Вре́дные привы́чки</a:t>
            </a:r>
            <a:r>
              <a:rPr lang="ru-RU" smtClean="0"/>
              <a:t> — распространённые действия, которые люди повторяют вновь и вновь, несмотря на то, что они не полезны или даже вредны.</a:t>
            </a:r>
          </a:p>
        </p:txBody>
      </p:sp>
      <p:pic>
        <p:nvPicPr>
          <p:cNvPr id="14340" name="Picture 4" descr="C:\Users\Admin\Desktop\vrednye-privychki2.jpg"/>
          <p:cNvPicPr>
            <a:picLocks noChangeAspect="1" noChangeArrowheads="1"/>
          </p:cNvPicPr>
          <p:nvPr/>
        </p:nvPicPr>
        <p:blipFill>
          <a:blip r:embed="rId2" cstate="print"/>
          <a:srcRect/>
          <a:stretch>
            <a:fillRect/>
          </a:stretch>
        </p:blipFill>
        <p:spPr bwMode="auto">
          <a:xfrm>
            <a:off x="5151440" y="2641594"/>
            <a:ext cx="3000375" cy="3929090"/>
          </a:xfrm>
          <a:prstGeom prst="rect">
            <a:avLst/>
          </a:prstGeom>
          <a:ln>
            <a:noFill/>
          </a:ln>
          <a:effectLst>
            <a:softEdge rad="112500"/>
          </a:effectLst>
        </p:spPr>
      </p:pic>
      <p:pic>
        <p:nvPicPr>
          <p:cNvPr id="14341" name="Picture 5" descr="C:\Users\Admin\Desktop\женские вредные привычки.jpg"/>
          <p:cNvPicPr>
            <a:picLocks noChangeAspect="1" noChangeArrowheads="1"/>
          </p:cNvPicPr>
          <p:nvPr/>
        </p:nvPicPr>
        <p:blipFill>
          <a:blip r:embed="rId3"/>
          <a:srcRect/>
          <a:stretch>
            <a:fillRect/>
          </a:stretch>
        </p:blipFill>
        <p:spPr bwMode="auto">
          <a:xfrm>
            <a:off x="611188" y="3213100"/>
            <a:ext cx="3698875" cy="2890838"/>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500063" y="357188"/>
            <a:ext cx="7467600" cy="4873625"/>
          </a:xfrm>
        </p:spPr>
        <p:txBody>
          <a:bodyPr>
            <a:normAutofit fontScale="85000" lnSpcReduction="20000"/>
          </a:bodyPr>
          <a:lstStyle/>
          <a:p>
            <a:pPr marL="274320" indent="-274320" eaLnBrk="1" fontAlgn="auto" hangingPunct="1">
              <a:spcAft>
                <a:spcPts val="0"/>
              </a:spcAft>
              <a:buFont typeface="Wingdings"/>
              <a:buNone/>
              <a:defRPr/>
            </a:pPr>
            <a:r>
              <a:rPr lang="ru-RU" dirty="0" smtClean="0"/>
              <a:t>К </a:t>
            </a:r>
            <a:r>
              <a:rPr lang="ru-RU" i="1" dirty="0" smtClean="0">
                <a:solidFill>
                  <a:schemeClr val="accent1">
                    <a:lumMod val="60000"/>
                    <a:lumOff val="40000"/>
                  </a:schemeClr>
                </a:solidFill>
              </a:rPr>
              <a:t>вредным привычкам </a:t>
            </a:r>
            <a:r>
              <a:rPr lang="ru-RU" dirty="0" smtClean="0"/>
              <a:t>можно отнести следующие действия: </a:t>
            </a:r>
            <a:br>
              <a:rPr lang="ru-RU" dirty="0" smtClean="0"/>
            </a:br>
            <a:r>
              <a:rPr lang="ru-RU" i="1" dirty="0" smtClean="0"/>
              <a:t>1</a:t>
            </a:r>
            <a:r>
              <a:rPr lang="ru-RU" dirty="0" smtClean="0"/>
              <a:t>.  </a:t>
            </a:r>
            <a:r>
              <a:rPr lang="ru-RU" i="1" u="sng" dirty="0" smtClean="0"/>
              <a:t>Алкоголизм</a:t>
            </a:r>
            <a:r>
              <a:rPr lang="ru-RU" i="1" dirty="0" smtClean="0"/>
              <a:t>;</a:t>
            </a:r>
            <a:r>
              <a:rPr lang="ru-RU" i="1" u="sng" dirty="0" smtClean="0"/>
              <a:t/>
            </a:r>
            <a:br>
              <a:rPr lang="ru-RU" i="1" u="sng" dirty="0" smtClean="0"/>
            </a:br>
            <a:r>
              <a:rPr lang="ru-RU" i="1" dirty="0" smtClean="0"/>
              <a:t>2.  </a:t>
            </a:r>
            <a:r>
              <a:rPr lang="ru-RU" i="1" u="sng" dirty="0" smtClean="0"/>
              <a:t>Наркомания</a:t>
            </a:r>
            <a:r>
              <a:rPr lang="ru-RU" i="1" dirty="0" smtClean="0"/>
              <a:t>;</a:t>
            </a:r>
            <a:r>
              <a:rPr lang="ru-RU" i="1" u="sng" dirty="0" smtClean="0"/>
              <a:t/>
            </a:r>
            <a:br>
              <a:rPr lang="ru-RU" i="1" u="sng" dirty="0" smtClean="0"/>
            </a:br>
            <a:r>
              <a:rPr lang="ru-RU" i="1" dirty="0" smtClean="0"/>
              <a:t>3.  </a:t>
            </a:r>
            <a:r>
              <a:rPr lang="ru-RU" i="1" u="sng" dirty="0" smtClean="0"/>
              <a:t>Курение</a:t>
            </a:r>
            <a:r>
              <a:rPr lang="ru-RU" i="1" dirty="0" smtClean="0"/>
              <a:t>;</a:t>
            </a:r>
            <a:r>
              <a:rPr lang="ru-RU" i="1" u="sng" dirty="0" smtClean="0"/>
              <a:t/>
            </a:r>
            <a:br>
              <a:rPr lang="ru-RU" i="1" u="sng" dirty="0" smtClean="0"/>
            </a:br>
            <a:r>
              <a:rPr lang="ru-RU" i="1" dirty="0" smtClean="0"/>
              <a:t>4.  </a:t>
            </a:r>
            <a:r>
              <a:rPr lang="ru-RU" i="1" u="sng" dirty="0" smtClean="0"/>
              <a:t>Игровая зависимость, или </a:t>
            </a:r>
            <a:r>
              <a:rPr lang="ru-RU" i="1" u="sng" dirty="0" err="1" smtClean="0"/>
              <a:t>лудомания</a:t>
            </a:r>
            <a:r>
              <a:rPr lang="ru-RU" i="1" dirty="0" smtClean="0"/>
              <a:t>;</a:t>
            </a:r>
            <a:r>
              <a:rPr lang="ru-RU" i="1" u="sng" dirty="0" smtClean="0"/>
              <a:t/>
            </a:r>
            <a:br>
              <a:rPr lang="ru-RU" i="1" u="sng" dirty="0" smtClean="0"/>
            </a:br>
            <a:r>
              <a:rPr lang="ru-RU" i="1" dirty="0" smtClean="0"/>
              <a:t>5. </a:t>
            </a:r>
            <a:r>
              <a:rPr lang="ru-RU" i="1" u="sng" dirty="0" smtClean="0"/>
              <a:t> </a:t>
            </a:r>
            <a:r>
              <a:rPr lang="ru-RU" i="1" u="sng" dirty="0" err="1" smtClean="0"/>
              <a:t>Шопингомания</a:t>
            </a:r>
            <a:r>
              <a:rPr lang="ru-RU" i="1" u="sng" dirty="0" smtClean="0"/>
              <a:t> (</a:t>
            </a:r>
            <a:r>
              <a:rPr lang="ru-RU" i="1" u="sng" dirty="0" err="1" smtClean="0"/>
              <a:t>шопоголизм</a:t>
            </a:r>
            <a:r>
              <a:rPr lang="ru-RU" i="1" u="sng" dirty="0" smtClean="0"/>
              <a:t>) – «навязчивая магазинная зависимость» или </a:t>
            </a:r>
            <a:r>
              <a:rPr lang="ru-RU" i="1" u="sng" dirty="0" err="1" smtClean="0"/>
              <a:t>ониомания</a:t>
            </a:r>
            <a:r>
              <a:rPr lang="ru-RU" i="1" dirty="0" smtClean="0"/>
              <a:t>;</a:t>
            </a:r>
            <a:r>
              <a:rPr lang="ru-RU" i="1" u="sng" dirty="0" smtClean="0"/>
              <a:t/>
            </a:r>
            <a:br>
              <a:rPr lang="ru-RU" i="1" u="sng" dirty="0" smtClean="0"/>
            </a:br>
            <a:r>
              <a:rPr lang="ru-RU" i="1" dirty="0" smtClean="0"/>
              <a:t>6.  </a:t>
            </a:r>
            <a:r>
              <a:rPr lang="ru-RU" i="1" u="sng" dirty="0" smtClean="0"/>
              <a:t>Переедание</a:t>
            </a:r>
            <a:r>
              <a:rPr lang="ru-RU" i="1" dirty="0" smtClean="0"/>
              <a:t>;</a:t>
            </a:r>
            <a:r>
              <a:rPr lang="ru-RU" i="1" u="sng" dirty="0" smtClean="0"/>
              <a:t/>
            </a:r>
            <a:br>
              <a:rPr lang="ru-RU" i="1" u="sng" dirty="0" smtClean="0"/>
            </a:br>
            <a:r>
              <a:rPr lang="ru-RU" i="1" dirty="0" smtClean="0"/>
              <a:t>7.  </a:t>
            </a:r>
            <a:r>
              <a:rPr lang="ru-RU" i="1" u="sng" dirty="0" smtClean="0"/>
              <a:t>Телевизионная зависимость</a:t>
            </a:r>
            <a:r>
              <a:rPr lang="ru-RU" i="1" dirty="0" smtClean="0"/>
              <a:t>;</a:t>
            </a:r>
            <a:r>
              <a:rPr lang="ru-RU" i="1" u="sng" dirty="0" smtClean="0"/>
              <a:t/>
            </a:r>
            <a:br>
              <a:rPr lang="ru-RU" i="1" u="sng" dirty="0" smtClean="0"/>
            </a:br>
            <a:r>
              <a:rPr lang="ru-RU" i="1" dirty="0" smtClean="0"/>
              <a:t>8.  </a:t>
            </a:r>
            <a:r>
              <a:rPr lang="ru-RU" i="1" u="sng" dirty="0" smtClean="0"/>
              <a:t>Интернет-зависимость</a:t>
            </a:r>
            <a:r>
              <a:rPr lang="ru-RU" i="1" dirty="0" smtClean="0"/>
              <a:t>;</a:t>
            </a:r>
            <a:r>
              <a:rPr lang="ru-RU" i="1" u="sng" dirty="0" smtClean="0"/>
              <a:t/>
            </a:r>
            <a:br>
              <a:rPr lang="ru-RU" i="1" u="sng" dirty="0" smtClean="0"/>
            </a:br>
            <a:r>
              <a:rPr lang="ru-RU" i="1" dirty="0" smtClean="0"/>
              <a:t>9.  </a:t>
            </a:r>
            <a:r>
              <a:rPr lang="ru-RU" i="1" u="sng" dirty="0" smtClean="0"/>
              <a:t>Привычка грызть ногти</a:t>
            </a:r>
            <a:r>
              <a:rPr lang="ru-RU" i="1" dirty="0" smtClean="0"/>
              <a:t>;</a:t>
            </a:r>
            <a:r>
              <a:rPr lang="ru-RU" i="1" u="sng" dirty="0" smtClean="0"/>
              <a:t/>
            </a:r>
            <a:br>
              <a:rPr lang="ru-RU" i="1" u="sng" dirty="0" smtClean="0"/>
            </a:br>
            <a:r>
              <a:rPr lang="ru-RU" i="1" dirty="0" smtClean="0"/>
              <a:t>10. </a:t>
            </a:r>
            <a:r>
              <a:rPr lang="ru-RU" i="1" u="sng" dirty="0" smtClean="0"/>
              <a:t>Ковыряние кожи</a:t>
            </a:r>
            <a:r>
              <a:rPr lang="ru-RU" i="1" dirty="0" smtClean="0"/>
              <a:t>;</a:t>
            </a:r>
            <a:r>
              <a:rPr lang="ru-RU" i="1" u="sng" dirty="0" smtClean="0"/>
              <a:t/>
            </a:r>
            <a:br>
              <a:rPr lang="ru-RU" i="1" u="sng" dirty="0" smtClean="0"/>
            </a:br>
            <a:r>
              <a:rPr lang="ru-RU" i="1" dirty="0" smtClean="0"/>
              <a:t>11. </a:t>
            </a:r>
            <a:r>
              <a:rPr lang="ru-RU" i="1" u="sng" dirty="0" smtClean="0"/>
              <a:t>Ковыряние в носу, или </a:t>
            </a:r>
            <a:r>
              <a:rPr lang="ru-RU" i="1" u="sng" dirty="0" err="1" smtClean="0"/>
              <a:t>ринотиллексомания</a:t>
            </a:r>
            <a:r>
              <a:rPr lang="ru-RU" i="1" dirty="0" smtClean="0"/>
              <a:t>;</a:t>
            </a:r>
            <a:r>
              <a:rPr lang="ru-RU" i="1" u="sng" dirty="0" smtClean="0"/>
              <a:t/>
            </a:r>
            <a:br>
              <a:rPr lang="ru-RU" i="1" u="sng" dirty="0" smtClean="0"/>
            </a:br>
            <a:r>
              <a:rPr lang="ru-RU" i="1" dirty="0" smtClean="0"/>
              <a:t>12. </a:t>
            </a:r>
            <a:r>
              <a:rPr lang="ru-RU" i="1" u="sng" dirty="0" err="1" smtClean="0"/>
              <a:t>Щелкание</a:t>
            </a:r>
            <a:r>
              <a:rPr lang="ru-RU" i="1" u="sng" dirty="0" smtClean="0"/>
              <a:t> суставами</a:t>
            </a:r>
            <a:r>
              <a:rPr lang="ru-RU" i="1" dirty="0" smtClean="0"/>
              <a:t>;</a:t>
            </a:r>
            <a:r>
              <a:rPr lang="ru-RU" i="1" u="sng" dirty="0" smtClean="0"/>
              <a:t/>
            </a:r>
            <a:br>
              <a:rPr lang="ru-RU" i="1" u="sng" dirty="0" smtClean="0"/>
            </a:br>
            <a:r>
              <a:rPr lang="ru-RU" i="1" dirty="0" smtClean="0"/>
              <a:t>13. </a:t>
            </a:r>
            <a:r>
              <a:rPr lang="ru-RU" i="1" u="sng" dirty="0" err="1" smtClean="0"/>
              <a:t>Техномания</a:t>
            </a:r>
            <a:r>
              <a:rPr lang="ru-RU" i="1" dirty="0" smtClean="0"/>
              <a:t>;</a:t>
            </a:r>
            <a:r>
              <a:rPr lang="ru-RU" i="1" u="sng" dirty="0" smtClean="0"/>
              <a:t/>
            </a:r>
            <a:br>
              <a:rPr lang="ru-RU" i="1" u="sng" dirty="0" smtClean="0"/>
            </a:br>
            <a:r>
              <a:rPr lang="ru-RU" i="1" dirty="0" smtClean="0"/>
              <a:t>14. </a:t>
            </a:r>
            <a:r>
              <a:rPr lang="ru-RU" i="1" u="sng" dirty="0" smtClean="0"/>
              <a:t>Привычка грызть карандаш или ручку</a:t>
            </a:r>
            <a:r>
              <a:rPr lang="ru-RU" i="1" dirty="0" smtClean="0"/>
              <a:t>;</a:t>
            </a:r>
            <a:r>
              <a:rPr lang="ru-RU" i="1" u="sng" dirty="0" smtClean="0"/>
              <a:t/>
            </a:r>
            <a:br>
              <a:rPr lang="ru-RU" i="1" u="sng" dirty="0" smtClean="0"/>
            </a:br>
            <a:r>
              <a:rPr lang="ru-RU" i="1" dirty="0" smtClean="0"/>
              <a:t>15. </a:t>
            </a:r>
            <a:r>
              <a:rPr lang="ru-RU" i="1" u="sng" dirty="0" smtClean="0"/>
              <a:t>Привычка сплёвывать на пол</a:t>
            </a:r>
            <a:r>
              <a:rPr lang="ru-RU" i="1" dirty="0" smtClean="0"/>
              <a:t>;</a:t>
            </a:r>
            <a:r>
              <a:rPr lang="ru-RU" i="1" u="sng" dirty="0" smtClean="0"/>
              <a:t/>
            </a:r>
            <a:br>
              <a:rPr lang="ru-RU" i="1" u="sng" dirty="0" smtClean="0"/>
            </a:br>
            <a:r>
              <a:rPr lang="ru-RU" i="1" dirty="0" smtClean="0"/>
              <a:t>16. </a:t>
            </a:r>
            <a:r>
              <a:rPr lang="ru-RU" i="1" u="sng" dirty="0" smtClean="0"/>
              <a:t>Употребление нецензурных выражений</a:t>
            </a:r>
            <a:r>
              <a:rPr lang="ru-RU" i="1" dirty="0" smtClean="0"/>
              <a:t>;</a:t>
            </a:r>
            <a:r>
              <a:rPr lang="ru-RU" i="1" u="sng" dirty="0" smtClean="0"/>
              <a:t/>
            </a:r>
            <a:br>
              <a:rPr lang="ru-RU" i="1" u="sng" dirty="0" smtClean="0"/>
            </a:br>
            <a:r>
              <a:rPr lang="ru-RU" i="1" dirty="0" smtClean="0"/>
              <a:t>17. </a:t>
            </a:r>
            <a:r>
              <a:rPr lang="ru-RU" i="1" u="sng" dirty="0" smtClean="0"/>
              <a:t>Злоупотребление «словами-паразитами»</a:t>
            </a:r>
            <a:r>
              <a:rPr lang="ru-RU" i="1" dirty="0" smtClean="0"/>
              <a:t>, и др.</a:t>
            </a:r>
          </a:p>
          <a:p>
            <a:pPr marL="274320" indent="-274320" eaLnBrk="1" fontAlgn="auto" hangingPunct="1">
              <a:spcAft>
                <a:spcPts val="0"/>
              </a:spcAft>
              <a:buFont typeface="Arial" pitchFamily="34" charset="0"/>
              <a:buChar char="•"/>
              <a:defRPr/>
            </a:pPr>
            <a:endParaRPr lang="ru-RU" dirty="0"/>
          </a:p>
        </p:txBody>
      </p:sp>
      <p:pic>
        <p:nvPicPr>
          <p:cNvPr id="15362" name="Picture 2" descr="C:\Users\Admin\Desktop\images.jpg"/>
          <p:cNvPicPr>
            <a:picLocks noChangeAspect="1" noChangeArrowheads="1"/>
          </p:cNvPicPr>
          <p:nvPr/>
        </p:nvPicPr>
        <p:blipFill>
          <a:blip r:embed="rId2"/>
          <a:srcRect/>
          <a:stretch>
            <a:fillRect/>
          </a:stretch>
        </p:blipFill>
        <p:spPr bwMode="auto">
          <a:xfrm>
            <a:off x="539750" y="5081588"/>
            <a:ext cx="2087563" cy="1577975"/>
          </a:xfrm>
          <a:prstGeom prst="rect">
            <a:avLst/>
          </a:prstGeom>
          <a:ln>
            <a:noFill/>
          </a:ln>
          <a:effectLst>
            <a:outerShdw blurRad="292100" dist="139700" dir="2700000" algn="tl" rotWithShape="0">
              <a:srgbClr val="333333">
                <a:alpha val="65000"/>
              </a:srgbClr>
            </a:outerShdw>
          </a:effectLst>
        </p:spPr>
      </p:pic>
      <p:pic>
        <p:nvPicPr>
          <p:cNvPr id="15363" name="Picture 3" descr="C:\Users\Admin\Desktop\pregnant_drink-smoke.jpg"/>
          <p:cNvPicPr>
            <a:picLocks noChangeAspect="1" noChangeArrowheads="1"/>
          </p:cNvPicPr>
          <p:nvPr/>
        </p:nvPicPr>
        <p:blipFill>
          <a:blip r:embed="rId3"/>
          <a:srcRect/>
          <a:stretch>
            <a:fillRect/>
          </a:stretch>
        </p:blipFill>
        <p:spPr bwMode="auto">
          <a:xfrm>
            <a:off x="6643688" y="2286000"/>
            <a:ext cx="1838325" cy="2381250"/>
          </a:xfrm>
          <a:prstGeom prst="rect">
            <a:avLst/>
          </a:prstGeom>
          <a:ln>
            <a:noFill/>
          </a:ln>
          <a:effectLst>
            <a:outerShdw blurRad="190500" algn="tl" rotWithShape="0">
              <a:srgbClr val="000000">
                <a:alpha val="70000"/>
              </a:srgbClr>
            </a:outerShdw>
          </a:effectLst>
        </p:spPr>
      </p:pic>
      <p:pic>
        <p:nvPicPr>
          <p:cNvPr id="15365" name="Picture 5" descr="C:\Users\Admin\Desktop\521419162.jpg"/>
          <p:cNvPicPr>
            <a:picLocks noChangeAspect="1" noChangeArrowheads="1"/>
          </p:cNvPicPr>
          <p:nvPr/>
        </p:nvPicPr>
        <p:blipFill>
          <a:blip r:embed="rId4" cstate="print"/>
          <a:srcRect/>
          <a:stretch>
            <a:fillRect/>
          </a:stretch>
        </p:blipFill>
        <p:spPr bwMode="auto">
          <a:xfrm>
            <a:off x="4938713" y="5205424"/>
            <a:ext cx="3078148" cy="1643074"/>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625" y="214313"/>
            <a:ext cx="2971800" cy="703262"/>
          </a:xfrm>
        </p:spPr>
        <p:txBody>
          <a:bodyPr/>
          <a:lstStyle/>
          <a:p>
            <a:pPr eaLnBrk="1" fontAlgn="auto" hangingPunct="1">
              <a:spcAft>
                <a:spcPts val="0"/>
              </a:spcAft>
              <a:defRPr/>
            </a:pPr>
            <a:r>
              <a:rPr lang="ru-RU" b="1" i="1" u="sng" dirty="0" smtClean="0">
                <a:solidFill>
                  <a:schemeClr val="accent1">
                    <a:lumMod val="60000"/>
                    <a:lumOff val="40000"/>
                  </a:schemeClr>
                </a:solidFill>
              </a:rPr>
              <a:t>Алкоголизм</a:t>
            </a:r>
            <a:endParaRPr lang="ru-RU" i="1" u="sng" dirty="0">
              <a:solidFill>
                <a:schemeClr val="accent1">
                  <a:lumMod val="60000"/>
                  <a:lumOff val="40000"/>
                </a:schemeClr>
              </a:solidFill>
            </a:endParaRPr>
          </a:p>
        </p:txBody>
      </p:sp>
      <p:sp>
        <p:nvSpPr>
          <p:cNvPr id="3" name="Содержимое 2"/>
          <p:cNvSpPr>
            <a:spLocks noGrp="1"/>
          </p:cNvSpPr>
          <p:nvPr>
            <p:ph sz="quarter" idx="1"/>
          </p:nvPr>
        </p:nvSpPr>
        <p:spPr>
          <a:xfrm>
            <a:off x="142875" y="1071563"/>
            <a:ext cx="6643688" cy="2614612"/>
          </a:xfrm>
        </p:spPr>
        <p:txBody>
          <a:bodyPr>
            <a:noAutofit/>
          </a:bodyPr>
          <a:lstStyle/>
          <a:p>
            <a:pPr marL="274320" indent="-274320" eaLnBrk="1" fontAlgn="auto" hangingPunct="1">
              <a:spcAft>
                <a:spcPts val="0"/>
              </a:spcAft>
              <a:buFont typeface="Wingdings"/>
              <a:buChar char=""/>
              <a:defRPr/>
            </a:pPr>
            <a:r>
              <a:rPr lang="ru-RU" sz="2000" i="1" dirty="0" smtClean="0">
                <a:solidFill>
                  <a:schemeClr val="accent1">
                    <a:lumMod val="60000"/>
                    <a:lumOff val="40000"/>
                  </a:schemeClr>
                </a:solidFill>
              </a:rPr>
              <a:t>Алкоголизм</a:t>
            </a:r>
            <a:r>
              <a:rPr lang="ru-RU" sz="2000" i="1" dirty="0" smtClean="0"/>
              <a:t> </a:t>
            </a:r>
            <a:r>
              <a:rPr lang="ru-RU" sz="2000" dirty="0" smtClean="0"/>
              <a:t>- это заболевание, возникающее в результате пагубной привычки употреблять спиртное часто и в чрезмерных количествах. Алкоголики становятся зависимы от спиртного. Если резко лишить их возможности выпивать, это может вызвать абстинентный синдром, который включает такие симптомы, как тошнота, рвота, тревожность, галлюцинации, дрожь и т.п. Алкоголизм нарушает мозговую деятельность и память, ухудшает физические способности, человек начинает совершать неразумные поступки.</a:t>
            </a:r>
            <a:endParaRPr lang="ru-RU" sz="2000" dirty="0"/>
          </a:p>
        </p:txBody>
      </p:sp>
      <p:pic>
        <p:nvPicPr>
          <p:cNvPr id="11268" name="Picture 2" descr="C:\Users\Admin\Desktop\1351061676_1.jpg"/>
          <p:cNvPicPr>
            <a:picLocks noChangeAspect="1" noChangeArrowheads="1"/>
          </p:cNvPicPr>
          <p:nvPr/>
        </p:nvPicPr>
        <p:blipFill>
          <a:blip r:embed="rId2"/>
          <a:srcRect/>
          <a:stretch>
            <a:fillRect/>
          </a:stretch>
        </p:blipFill>
        <p:spPr bwMode="auto">
          <a:xfrm>
            <a:off x="428625" y="4602163"/>
            <a:ext cx="3998913" cy="2112962"/>
          </a:xfrm>
          <a:prstGeom prst="rect">
            <a:avLst/>
          </a:prstGeom>
          <a:noFill/>
          <a:ln w="9525">
            <a:noFill/>
            <a:miter lim="800000"/>
            <a:headEnd/>
            <a:tailEnd/>
          </a:ln>
        </p:spPr>
      </p:pic>
      <p:pic>
        <p:nvPicPr>
          <p:cNvPr id="11269" name="Picture 3" descr="C:\Users\Admin\Desktop\алкоголизм.jpg"/>
          <p:cNvPicPr>
            <a:picLocks noChangeAspect="1" noChangeArrowheads="1"/>
          </p:cNvPicPr>
          <p:nvPr/>
        </p:nvPicPr>
        <p:blipFill>
          <a:blip r:embed="rId3"/>
          <a:srcRect/>
          <a:stretch>
            <a:fillRect/>
          </a:stretch>
        </p:blipFill>
        <p:spPr bwMode="auto">
          <a:xfrm>
            <a:off x="5867400" y="4508500"/>
            <a:ext cx="2644775" cy="2284413"/>
          </a:xfrm>
          <a:prstGeom prst="rect">
            <a:avLst/>
          </a:prstGeom>
          <a:noFill/>
          <a:ln w="9525">
            <a:noFill/>
            <a:miter lim="800000"/>
            <a:headEnd/>
            <a:tailEnd/>
          </a:ln>
        </p:spPr>
      </p:pic>
      <p:pic>
        <p:nvPicPr>
          <p:cNvPr id="11270" name="Picture 4" descr="C:\Users\Admin\Desktop\woman_alcoholism01.jpg"/>
          <p:cNvPicPr>
            <a:picLocks noChangeAspect="1" noChangeArrowheads="1"/>
          </p:cNvPicPr>
          <p:nvPr/>
        </p:nvPicPr>
        <p:blipFill>
          <a:blip r:embed="rId4"/>
          <a:srcRect/>
          <a:stretch>
            <a:fillRect/>
          </a:stretch>
        </p:blipFill>
        <p:spPr bwMode="auto">
          <a:xfrm>
            <a:off x="6429375" y="571500"/>
            <a:ext cx="2071688" cy="2857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57188" y="357188"/>
            <a:ext cx="7467600" cy="4873625"/>
          </a:xfrm>
        </p:spPr>
        <p:txBody>
          <a:bodyPr>
            <a:normAutofit fontScale="92500" lnSpcReduction="20000"/>
          </a:bodyPr>
          <a:lstStyle/>
          <a:p>
            <a:pPr marL="274320" indent="-274320" eaLnBrk="1" fontAlgn="auto" hangingPunct="1">
              <a:spcAft>
                <a:spcPts val="0"/>
              </a:spcAft>
              <a:buFont typeface="Wingdings"/>
              <a:buNone/>
              <a:defRPr/>
            </a:pPr>
            <a:r>
              <a:rPr lang="ru-RU" b="1" dirty="0" smtClean="0"/>
              <a:t>  </a:t>
            </a:r>
            <a:r>
              <a:rPr lang="ru-RU" b="1" i="1" u="sng" dirty="0" smtClean="0">
                <a:solidFill>
                  <a:schemeClr val="accent1">
                    <a:lumMod val="60000"/>
                    <a:lumOff val="40000"/>
                  </a:schemeClr>
                </a:solidFill>
              </a:rPr>
              <a:t>Осложнения</a:t>
            </a:r>
            <a:endParaRPr lang="ru-RU" i="1" u="sng" dirty="0" smtClean="0">
              <a:solidFill>
                <a:schemeClr val="accent1">
                  <a:lumMod val="60000"/>
                  <a:lumOff val="40000"/>
                </a:schemeClr>
              </a:solidFill>
            </a:endParaRPr>
          </a:p>
          <a:p>
            <a:pPr marL="274320" indent="-274320" eaLnBrk="1" fontAlgn="auto" hangingPunct="1">
              <a:spcAft>
                <a:spcPts val="0"/>
              </a:spcAft>
              <a:buFont typeface="Wingdings"/>
              <a:buNone/>
              <a:defRPr/>
            </a:pPr>
            <a:r>
              <a:rPr lang="ru-RU" dirty="0" smtClean="0"/>
              <a:t>    У алкоголиков изменяются ценности, интересы, круг общения. Самое страшное, что эти изменения присутствуют не только в состоянии опьянения, но и в светлые трезвые промежутки.</a:t>
            </a:r>
          </a:p>
          <a:p>
            <a:pPr marL="274320" indent="-274320" eaLnBrk="1" fontAlgn="auto" hangingPunct="1">
              <a:spcAft>
                <a:spcPts val="0"/>
              </a:spcAft>
              <a:buFont typeface="Wingdings"/>
              <a:buNone/>
              <a:defRPr/>
            </a:pPr>
            <a:r>
              <a:rPr lang="ru-RU" dirty="0" smtClean="0"/>
              <a:t> К осложнениям алкоголизма можно отнести:</a:t>
            </a:r>
          </a:p>
          <a:p>
            <a:pPr marL="274320" indent="-274320" eaLnBrk="1" fontAlgn="auto" hangingPunct="1">
              <a:spcAft>
                <a:spcPts val="0"/>
              </a:spcAft>
              <a:buFont typeface="Wingdings"/>
              <a:buNone/>
              <a:defRPr/>
            </a:pPr>
            <a:r>
              <a:rPr lang="ru-RU" dirty="0" smtClean="0"/>
              <a:t>    - тревожные состояние и депрессии, порой приводящие к попыткам самоубийства;.</a:t>
            </a:r>
            <a:br>
              <a:rPr lang="ru-RU" dirty="0" smtClean="0"/>
            </a:br>
            <a:r>
              <a:rPr lang="ru-RU" dirty="0" smtClean="0"/>
              <a:t>- потерю аппетита,</a:t>
            </a:r>
            <a:br>
              <a:rPr lang="ru-RU" dirty="0" smtClean="0"/>
            </a:br>
            <a:r>
              <a:rPr lang="ru-RU" dirty="0" smtClean="0"/>
              <a:t>- цирроз </a:t>
            </a:r>
            <a:r>
              <a:rPr lang="ru-RU" dirty="0" err="1" smtClean="0"/>
              <a:t>печени,гастрит</a:t>
            </a:r>
            <a:r>
              <a:rPr lang="ru-RU" dirty="0" smtClean="0"/>
              <a:t>, </a:t>
            </a:r>
            <a:r>
              <a:rPr lang="ru-RU" dirty="0" err="1" smtClean="0"/>
              <a:t>кардиомиопатию</a:t>
            </a:r>
            <a:r>
              <a:rPr lang="ru-RU" dirty="0" smtClean="0"/>
              <a:t>, панкреатит, психоз, периферическую невропатию,</a:t>
            </a:r>
            <a:br>
              <a:rPr lang="ru-RU" dirty="0" smtClean="0"/>
            </a:br>
            <a:r>
              <a:rPr lang="ru-RU" dirty="0" smtClean="0"/>
              <a:t>- поражения плода при злоупотреблении алкоголем во время беременности. Этот синдром называется алкогольный плод, он включает врожденные дефекты и пороки и нарушения умственного развития в последующем.</a:t>
            </a:r>
          </a:p>
          <a:p>
            <a:pPr marL="274320" indent="-274320" eaLnBrk="1" fontAlgn="auto" hangingPunct="1">
              <a:spcAft>
                <a:spcPts val="0"/>
              </a:spcAft>
              <a:buFont typeface="Wingdings"/>
              <a:buNone/>
              <a:defRPr/>
            </a:pPr>
            <a:endParaRPr lang="ru-RU" dirty="0"/>
          </a:p>
        </p:txBody>
      </p:sp>
      <p:pic>
        <p:nvPicPr>
          <p:cNvPr id="13315" name="Picture 2" descr="C:\Users\Admin\Desktop\10585547.gif"/>
          <p:cNvPicPr>
            <a:picLocks noChangeAspect="1" noChangeArrowheads="1"/>
          </p:cNvPicPr>
          <p:nvPr/>
        </p:nvPicPr>
        <p:blipFill>
          <a:blip r:embed="rId2"/>
          <a:srcRect/>
          <a:stretch>
            <a:fillRect/>
          </a:stretch>
        </p:blipFill>
        <p:spPr bwMode="auto">
          <a:xfrm>
            <a:off x="4427538" y="4724400"/>
            <a:ext cx="3790950" cy="1931988"/>
          </a:xfrm>
          <a:prstGeom prst="rect">
            <a:avLst/>
          </a:prstGeom>
          <a:noFill/>
          <a:ln w="9525">
            <a:noFill/>
            <a:miter lim="800000"/>
            <a:headEnd/>
            <a:tailEnd/>
          </a:ln>
        </p:spPr>
      </p:pic>
      <p:pic>
        <p:nvPicPr>
          <p:cNvPr id="13316" name="Picture 3" descr="C:\Users\Admin\Desktop\Безымянный2.jpg"/>
          <p:cNvPicPr>
            <a:picLocks noChangeAspect="1" noChangeArrowheads="1"/>
          </p:cNvPicPr>
          <p:nvPr/>
        </p:nvPicPr>
        <p:blipFill>
          <a:blip r:embed="rId3"/>
          <a:srcRect/>
          <a:stretch>
            <a:fillRect/>
          </a:stretch>
        </p:blipFill>
        <p:spPr bwMode="auto">
          <a:xfrm>
            <a:off x="7740650" y="0"/>
            <a:ext cx="1403350" cy="1484313"/>
          </a:xfrm>
          <a:prstGeom prst="rect">
            <a:avLst/>
          </a:prstGeom>
          <a:noFill/>
          <a:ln w="9525">
            <a:noFill/>
            <a:miter lim="800000"/>
            <a:headEnd/>
            <a:tailEnd/>
          </a:ln>
        </p:spPr>
      </p:pic>
      <p:pic>
        <p:nvPicPr>
          <p:cNvPr id="13317" name="Picture 4" descr="C:\Users\Admin\Desktop\alcoholism2.jpg"/>
          <p:cNvPicPr>
            <a:picLocks noChangeAspect="1" noChangeArrowheads="1"/>
          </p:cNvPicPr>
          <p:nvPr/>
        </p:nvPicPr>
        <p:blipFill>
          <a:blip r:embed="rId4"/>
          <a:srcRect/>
          <a:stretch>
            <a:fillRect/>
          </a:stretch>
        </p:blipFill>
        <p:spPr bwMode="auto">
          <a:xfrm>
            <a:off x="357188" y="4929188"/>
            <a:ext cx="1905000" cy="17859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313" y="142875"/>
            <a:ext cx="4071937" cy="571500"/>
          </a:xfrm>
        </p:spPr>
        <p:txBody>
          <a:bodyPr/>
          <a:lstStyle/>
          <a:p>
            <a:pPr eaLnBrk="1" fontAlgn="auto" hangingPunct="1">
              <a:spcAft>
                <a:spcPts val="0"/>
              </a:spcAft>
              <a:defRPr/>
            </a:pPr>
            <a:r>
              <a:rPr lang="ru-RU" b="1" i="1" u="sng" dirty="0" smtClean="0">
                <a:solidFill>
                  <a:schemeClr val="accent1">
                    <a:lumMod val="60000"/>
                    <a:lumOff val="40000"/>
                  </a:schemeClr>
                </a:solidFill>
              </a:rPr>
              <a:t>Наркомания</a:t>
            </a:r>
            <a:endParaRPr lang="ru-RU" b="1" i="1" u="sng" dirty="0">
              <a:solidFill>
                <a:schemeClr val="accent1">
                  <a:lumMod val="60000"/>
                  <a:lumOff val="40000"/>
                </a:schemeClr>
              </a:solidFill>
            </a:endParaRPr>
          </a:p>
        </p:txBody>
      </p:sp>
      <p:sp>
        <p:nvSpPr>
          <p:cNvPr id="15363" name="Содержимое 2"/>
          <p:cNvSpPr>
            <a:spLocks noGrp="1"/>
          </p:cNvSpPr>
          <p:nvPr>
            <p:ph sz="quarter" idx="1"/>
          </p:nvPr>
        </p:nvSpPr>
        <p:spPr>
          <a:xfrm>
            <a:off x="214313" y="857250"/>
            <a:ext cx="5786437" cy="1571625"/>
          </a:xfrm>
        </p:spPr>
        <p:txBody>
          <a:bodyPr/>
          <a:lstStyle/>
          <a:p>
            <a:pPr eaLnBrk="1" hangingPunct="1"/>
            <a:r>
              <a:rPr lang="ru-RU" b="1" smtClean="0"/>
              <a:t>Наркома́ния</a:t>
            </a:r>
            <a:r>
              <a:rPr lang="ru-RU" smtClean="0"/>
              <a:t>  — хроническое  заболевание, вызванное употреблением наркотических веществ.</a:t>
            </a:r>
          </a:p>
        </p:txBody>
      </p:sp>
      <p:pic>
        <p:nvPicPr>
          <p:cNvPr id="15364" name="Picture 4" descr="C:\Users\Admin\Desktop\images.jpg"/>
          <p:cNvPicPr>
            <a:picLocks noChangeAspect="1" noChangeArrowheads="1"/>
          </p:cNvPicPr>
          <p:nvPr/>
        </p:nvPicPr>
        <p:blipFill>
          <a:blip r:embed="rId2"/>
          <a:srcRect/>
          <a:stretch>
            <a:fillRect/>
          </a:stretch>
        </p:blipFill>
        <p:spPr bwMode="auto">
          <a:xfrm>
            <a:off x="6357938" y="928688"/>
            <a:ext cx="2317750" cy="3148012"/>
          </a:xfrm>
          <a:prstGeom prst="rect">
            <a:avLst/>
          </a:prstGeom>
          <a:noFill/>
          <a:ln w="9525">
            <a:noFill/>
            <a:miter lim="800000"/>
            <a:headEnd/>
            <a:tailEnd/>
          </a:ln>
        </p:spPr>
      </p:pic>
      <p:sp>
        <p:nvSpPr>
          <p:cNvPr id="5" name="Прямоугольник 4"/>
          <p:cNvSpPr/>
          <p:nvPr/>
        </p:nvSpPr>
        <p:spPr>
          <a:xfrm>
            <a:off x="323850" y="2781300"/>
            <a:ext cx="6357938" cy="2225675"/>
          </a:xfrm>
          <a:prstGeom prst="rect">
            <a:avLst/>
          </a:prstGeom>
        </p:spPr>
        <p:txBody>
          <a:bodyPr>
            <a:spAutoFit/>
          </a:bodyPr>
          <a:lstStyle/>
          <a:p>
            <a:pPr>
              <a:defRPr/>
            </a:pPr>
            <a:r>
              <a:rPr lang="ru-RU" sz="2000" dirty="0">
                <a:latin typeface="+mj-lt"/>
              </a:rPr>
              <a:t>С течением времени возникли различные</a:t>
            </a:r>
            <a:r>
              <a:rPr lang="ru-RU" sz="2000" i="1" dirty="0">
                <a:latin typeface="+mj-lt"/>
              </a:rPr>
              <a:t> </a:t>
            </a:r>
            <a:r>
              <a:rPr lang="ru-RU" sz="2000" b="1" i="1" dirty="0">
                <a:latin typeface="+mj-lt"/>
              </a:rPr>
              <a:t>виды наркомании</a:t>
            </a:r>
            <a:r>
              <a:rPr lang="ru-RU" sz="2000" i="1" dirty="0">
                <a:latin typeface="+mj-lt"/>
              </a:rPr>
              <a:t>:</a:t>
            </a:r>
          </a:p>
          <a:p>
            <a:pPr>
              <a:defRPr/>
            </a:pPr>
            <a:r>
              <a:rPr lang="ru-RU" sz="2000" i="1" dirty="0">
                <a:latin typeface="+mj-lt"/>
              </a:rPr>
              <a:t>-употребление галлюциногенных препаратов;</a:t>
            </a:r>
          </a:p>
          <a:p>
            <a:pPr>
              <a:defRPr/>
            </a:pPr>
            <a:r>
              <a:rPr lang="ru-RU" sz="2000" i="1" dirty="0">
                <a:latin typeface="+mj-lt"/>
              </a:rPr>
              <a:t>-</a:t>
            </a:r>
            <a:r>
              <a:rPr lang="ru-RU" sz="2000" i="1" dirty="0" err="1">
                <a:latin typeface="+mj-lt"/>
              </a:rPr>
              <a:t>полинаркомания</a:t>
            </a:r>
            <a:r>
              <a:rPr lang="ru-RU" sz="2000" i="1" dirty="0">
                <a:latin typeface="+mj-lt"/>
              </a:rPr>
              <a:t>;</a:t>
            </a:r>
          </a:p>
          <a:p>
            <a:pPr>
              <a:defRPr/>
            </a:pPr>
            <a:r>
              <a:rPr lang="ru-RU" sz="2000" i="1" dirty="0">
                <a:latin typeface="+mj-lt"/>
              </a:rPr>
              <a:t>-опиумная зависимость;</a:t>
            </a:r>
          </a:p>
          <a:p>
            <a:pPr>
              <a:defRPr/>
            </a:pPr>
            <a:r>
              <a:rPr lang="ru-RU" sz="2000" i="1" dirty="0">
                <a:latin typeface="+mj-lt"/>
              </a:rPr>
              <a:t>-</a:t>
            </a:r>
            <a:r>
              <a:rPr lang="ru-RU" sz="2000" i="1" dirty="0" err="1">
                <a:latin typeface="+mj-lt"/>
              </a:rPr>
              <a:t>амфетаминовая</a:t>
            </a:r>
            <a:r>
              <a:rPr lang="ru-RU" sz="2000" i="1" dirty="0">
                <a:latin typeface="+mj-lt"/>
              </a:rPr>
              <a:t> зависимость;</a:t>
            </a:r>
          </a:p>
          <a:p>
            <a:pPr>
              <a:defRPr/>
            </a:pPr>
            <a:r>
              <a:rPr lang="ru-RU" sz="2000" i="1" dirty="0">
                <a:latin typeface="+mj-lt"/>
              </a:rPr>
              <a:t>-</a:t>
            </a:r>
            <a:r>
              <a:rPr lang="ru-RU" sz="2000" i="1" dirty="0" err="1">
                <a:latin typeface="+mj-lt"/>
              </a:rPr>
              <a:t>кокаиномания</a:t>
            </a:r>
            <a:r>
              <a:rPr lang="ru-RU" sz="2000" dirty="0">
                <a:latin typeface="+mj-lt"/>
              </a:rPr>
              <a:t>. </a:t>
            </a:r>
          </a:p>
        </p:txBody>
      </p:sp>
      <p:sp>
        <p:nvSpPr>
          <p:cNvPr id="6" name="Прямоугольник 5"/>
          <p:cNvSpPr/>
          <p:nvPr/>
        </p:nvSpPr>
        <p:spPr>
          <a:xfrm>
            <a:off x="1187450" y="5229225"/>
            <a:ext cx="5929313" cy="915988"/>
          </a:xfrm>
          <a:prstGeom prst="rect">
            <a:avLst/>
          </a:prstGeom>
        </p:spPr>
        <p:txBody>
          <a:bodyPr>
            <a:spAutoFit/>
          </a:bodyPr>
          <a:lstStyle/>
          <a:p>
            <a:pPr>
              <a:defRPr/>
            </a:pPr>
            <a:r>
              <a:rPr lang="ru-RU" i="1" u="sng" dirty="0">
                <a:solidFill>
                  <a:schemeClr val="accent1">
                    <a:lumMod val="60000"/>
                    <a:lumOff val="40000"/>
                  </a:schemeClr>
                </a:solidFill>
              </a:rPr>
              <a:t>Виды наркомании различны, однако их объединяет одно: пагубное, разрушающее воздействие на организм человека.</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50" y="214313"/>
            <a:ext cx="2900363" cy="703262"/>
          </a:xfrm>
        </p:spPr>
        <p:txBody>
          <a:bodyPr/>
          <a:lstStyle/>
          <a:p>
            <a:pPr eaLnBrk="1" hangingPunct="1">
              <a:defRPr/>
            </a:pPr>
            <a:r>
              <a:rPr lang="ru-RU" b="1" i="1" u="sng" dirty="0" smtClean="0">
                <a:solidFill>
                  <a:schemeClr val="accent1">
                    <a:lumMod val="60000"/>
                    <a:lumOff val="40000"/>
                  </a:schemeClr>
                </a:solidFill>
              </a:rPr>
              <a:t>Курение</a:t>
            </a:r>
            <a:endParaRPr lang="ru-RU" i="1" u="sng" dirty="0">
              <a:solidFill>
                <a:schemeClr val="accent1">
                  <a:lumMod val="60000"/>
                  <a:lumOff val="40000"/>
                </a:schemeClr>
              </a:solidFill>
            </a:endParaRPr>
          </a:p>
        </p:txBody>
      </p:sp>
      <p:sp>
        <p:nvSpPr>
          <p:cNvPr id="19459" name="Содержимое 2"/>
          <p:cNvSpPr>
            <a:spLocks noGrp="1"/>
          </p:cNvSpPr>
          <p:nvPr>
            <p:ph sz="quarter" idx="1"/>
          </p:nvPr>
        </p:nvSpPr>
        <p:spPr>
          <a:xfrm>
            <a:off x="642938" y="928688"/>
            <a:ext cx="8143875" cy="1785937"/>
          </a:xfrm>
        </p:spPr>
        <p:txBody>
          <a:bodyPr/>
          <a:lstStyle/>
          <a:p>
            <a:pPr eaLnBrk="1" hangingPunct="1">
              <a:defRPr/>
            </a:pPr>
            <a:r>
              <a:rPr lang="ru-RU" sz="2000" i="1" dirty="0" smtClean="0">
                <a:solidFill>
                  <a:schemeClr val="accent1">
                    <a:lumMod val="60000"/>
                    <a:lumOff val="40000"/>
                  </a:schemeClr>
                </a:solidFill>
                <a:latin typeface="+mj-lt"/>
              </a:rPr>
              <a:t>Курение </a:t>
            </a:r>
            <a:r>
              <a:rPr lang="ru-RU" sz="2000" dirty="0" smtClean="0">
                <a:latin typeface="+mj-lt"/>
              </a:rPr>
              <a:t>— вдыхание дыма препаратов, преимущественно растительного происхождения, тлеющих в потоке вдыхаемого воздуха, с целью насыщения организма содержащимися в них активными веществами путём их возгонки и последующего всасывания в лёгких и дыхательных путях.</a:t>
            </a:r>
          </a:p>
        </p:txBody>
      </p:sp>
      <p:pic>
        <p:nvPicPr>
          <p:cNvPr id="19460" name="Picture 4" descr="C:\Users\Admin\Desktop\pivichki-1.gif"/>
          <p:cNvPicPr>
            <a:picLocks noChangeAspect="1" noChangeArrowheads="1"/>
          </p:cNvPicPr>
          <p:nvPr/>
        </p:nvPicPr>
        <p:blipFill>
          <a:blip r:embed="rId2" cstate="print"/>
          <a:srcRect/>
          <a:stretch>
            <a:fillRect/>
          </a:stretch>
        </p:blipFill>
        <p:spPr bwMode="auto">
          <a:xfrm>
            <a:off x="357158" y="2714620"/>
            <a:ext cx="4572032" cy="378621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9461" name="Picture 5" descr="C:\Users\Admin\Desktop\1240782068_500.jpg"/>
          <p:cNvPicPr>
            <a:picLocks noChangeAspect="1" noChangeArrowheads="1"/>
          </p:cNvPicPr>
          <p:nvPr/>
        </p:nvPicPr>
        <p:blipFill>
          <a:blip r:embed="rId3" cstate="print"/>
          <a:srcRect/>
          <a:stretch>
            <a:fillRect/>
          </a:stretch>
        </p:blipFill>
        <p:spPr bwMode="auto">
          <a:xfrm>
            <a:off x="5286380" y="2643182"/>
            <a:ext cx="3175000" cy="407194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hangingPunct="1">
              <a:defRPr/>
            </a:pPr>
            <a:r>
              <a:rPr lang="ru-RU" u="sng" dirty="0" smtClean="0">
                <a:solidFill>
                  <a:schemeClr val="accent1">
                    <a:lumMod val="60000"/>
                    <a:lumOff val="40000"/>
                  </a:schemeClr>
                </a:solidFill>
              </a:rPr>
              <a:t>Вред курения</a:t>
            </a:r>
            <a:endParaRPr lang="ru-RU" u="sng" dirty="0">
              <a:solidFill>
                <a:schemeClr val="accent1">
                  <a:lumMod val="60000"/>
                  <a:lumOff val="40000"/>
                </a:schemeClr>
              </a:solidFill>
            </a:endParaRPr>
          </a:p>
        </p:txBody>
      </p:sp>
      <p:sp>
        <p:nvSpPr>
          <p:cNvPr id="20483" name="Содержимое 2"/>
          <p:cNvSpPr>
            <a:spLocks noGrp="1"/>
          </p:cNvSpPr>
          <p:nvPr>
            <p:ph sz="quarter" idx="1"/>
          </p:nvPr>
        </p:nvSpPr>
        <p:spPr>
          <a:xfrm>
            <a:off x="457200" y="1600200"/>
            <a:ext cx="7467600" cy="4873625"/>
          </a:xfrm>
        </p:spPr>
        <p:txBody>
          <a:bodyPr/>
          <a:lstStyle/>
          <a:p>
            <a:pPr>
              <a:buFont typeface="Wingdings" pitchFamily="2" charset="2"/>
              <a:buNone/>
            </a:pPr>
            <a:r>
              <a:rPr lang="ru-RU" smtClean="0"/>
              <a:t>     В годы Первой мировой войны погибло 6 000 000 человек;</a:t>
            </a:r>
          </a:p>
          <a:p>
            <a:pPr>
              <a:buFont typeface="Wingdings" pitchFamily="2" charset="2"/>
              <a:buNone/>
            </a:pPr>
            <a:r>
              <a:rPr lang="ru-RU" smtClean="0"/>
              <a:t>    Лондонская чума убила 100 000 человек;</a:t>
            </a:r>
          </a:p>
          <a:p>
            <a:pPr>
              <a:buFont typeface="Wingdings" pitchFamily="2" charset="2"/>
              <a:buNone/>
            </a:pPr>
            <a:r>
              <a:rPr lang="ru-RU" smtClean="0"/>
              <a:t>     Жертвами природных катаклизмов в Японии стали 30 000 человек;</a:t>
            </a:r>
          </a:p>
          <a:p>
            <a:pPr>
              <a:buFont typeface="Wingdings" pitchFamily="2" charset="2"/>
              <a:buNone/>
            </a:pPr>
            <a:r>
              <a:rPr lang="ru-RU" smtClean="0"/>
              <a:t>    Авиакатастрофа на Канарских островах унесла жизни 600 человек;</a:t>
            </a:r>
          </a:p>
          <a:p>
            <a:pPr>
              <a:buFont typeface="Wingdings" pitchFamily="2" charset="2"/>
              <a:buNone/>
            </a:pPr>
            <a:r>
              <a:rPr lang="ru-RU" smtClean="0"/>
              <a:t>    Курением будет убито около </a:t>
            </a:r>
            <a:r>
              <a:rPr lang="ru-RU" b="1" u="sng" smtClean="0">
                <a:solidFill>
                  <a:srgbClr val="FEB687"/>
                </a:solidFill>
              </a:rPr>
              <a:t>500 000 000</a:t>
            </a:r>
            <a:r>
              <a:rPr lang="ru-RU" b="1" u="sng" smtClean="0">
                <a:solidFill>
                  <a:srgbClr val="FEB687"/>
                </a:solidFill>
                <a:latin typeface="Arial" charset="0"/>
              </a:rPr>
              <a:t> </a:t>
            </a:r>
            <a:r>
              <a:rPr lang="ru-RU" b="1" u="sng" smtClean="0">
                <a:solidFill>
                  <a:srgbClr val="FEB687"/>
                </a:solidFill>
              </a:rPr>
              <a:t>человек</a:t>
            </a:r>
            <a:r>
              <a:rPr lang="ru-RU" b="1" smtClean="0">
                <a:solidFill>
                  <a:srgbClr val="FEB687"/>
                </a:solidFill>
              </a:rPr>
              <a:t>!!!</a:t>
            </a:r>
          </a:p>
          <a:p>
            <a:pPr eaLnBrk="1" hangingPunct="1">
              <a:buFont typeface="Wingdings" pitchFamily="2" charset="2"/>
              <a:buNone/>
            </a:pPr>
            <a:endParaRPr lang="ru-RU"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Содержимое 2"/>
          <p:cNvSpPr>
            <a:spLocks noGrp="1"/>
          </p:cNvSpPr>
          <p:nvPr>
            <p:ph sz="quarter" idx="1"/>
          </p:nvPr>
        </p:nvSpPr>
        <p:spPr>
          <a:xfrm>
            <a:off x="179388" y="115888"/>
            <a:ext cx="7467600" cy="4873625"/>
          </a:xfrm>
        </p:spPr>
        <p:txBody>
          <a:bodyPr/>
          <a:lstStyle/>
          <a:p>
            <a:pPr eaLnBrk="1" hangingPunct="1">
              <a:defRPr/>
            </a:pPr>
            <a:r>
              <a:rPr lang="ru-RU" sz="1400" dirty="0" smtClean="0">
                <a:latin typeface="+mj-lt"/>
              </a:rPr>
              <a:t>После выкуривания одной сигареты происходят изменения в слизистой оболочке полости рта, которые провоцируют развитие злокачественных опухолей. Увеличивается вероятность развития рака поджелудочной железы, устранить опухоль которой практически невозможно не хирургическим, не тем более медикаментозным лечением. Нарушается кровообращение сетчатки глаза, происходят изменения глазного дна – ухудшается центральное зрение.</a:t>
            </a:r>
          </a:p>
          <a:p>
            <a:pPr>
              <a:defRPr/>
            </a:pPr>
            <a:r>
              <a:rPr lang="ru-RU" sz="1400" dirty="0" smtClean="0">
                <a:latin typeface="+mj-lt"/>
              </a:rPr>
              <a:t>Курение является одним из основополагающих факторов риска развития сердечно сосудистых заболеваний. Таким образом, определяется, что у курильщиков риск смертности от инфаркта составляет на четыре процента выше, чем у некурящего человека.</a:t>
            </a:r>
          </a:p>
          <a:p>
            <a:pPr>
              <a:defRPr/>
            </a:pPr>
            <a:r>
              <a:rPr lang="ru-RU" sz="1400" dirty="0" smtClean="0">
                <a:latin typeface="+mj-lt"/>
              </a:rPr>
              <a:t>Исходя из того, что курение является причиной сужения артерий, то у курильщика повышается риск заболевания сосудов периферического назначения.</a:t>
            </a:r>
          </a:p>
          <a:p>
            <a:pPr>
              <a:defRPr/>
            </a:pPr>
            <a:r>
              <a:rPr lang="ru-RU" sz="1400" dirty="0" smtClean="0">
                <a:latin typeface="+mj-lt"/>
              </a:rPr>
              <a:t>Со стороны пищеварительной системы вред курения определяется наличием таких заболеваний как рак желудка, рак поджелудочной железы, язва желудка. Со стороны мочеполовой системы убедительно доказано, что никотин, входящий в состав табака, отрицательно воздействует на центры, отвечающие за эрекцию у мужчин и эякуляцию, происходящую в спинном мозге. Как итог, возникает ослабление процесса эрекции, и происходит преждевременное семяизвержение. Кроме того, исходя из сужающего действия никотина, тоже может происходить снижение эрекции.</a:t>
            </a:r>
          </a:p>
          <a:p>
            <a:pPr>
              <a:defRPr/>
            </a:pPr>
            <a:r>
              <a:rPr lang="ru-RU" sz="1400" dirty="0" smtClean="0">
                <a:latin typeface="+mj-lt"/>
              </a:rPr>
              <a:t>Что касается женщин, то в период менопаузы у них снижается плотность ткани костного вида и развивается такое заболевание как </a:t>
            </a:r>
            <a:r>
              <a:rPr lang="ru-RU" sz="1400" dirty="0" err="1" smtClean="0">
                <a:latin typeface="+mj-lt"/>
              </a:rPr>
              <a:t>остеопороз</a:t>
            </a:r>
            <a:r>
              <a:rPr lang="ru-RU" sz="1400" dirty="0" smtClean="0">
                <a:latin typeface="+mj-lt"/>
              </a:rPr>
              <a:t>.</a:t>
            </a:r>
          </a:p>
          <a:p>
            <a:pPr>
              <a:defRPr/>
            </a:pPr>
            <a:r>
              <a:rPr lang="ru-RU" sz="1400" dirty="0" smtClean="0">
                <a:latin typeface="+mj-lt"/>
              </a:rPr>
              <a:t>Курение также усиливает возможность опухолей злокачественного вида. В их число входят рассматриваемые опухоли глотки, пищевода, поджелудочной железы, желудка, печени, простаты.  </a:t>
            </a:r>
          </a:p>
          <a:p>
            <a:pPr eaLnBrk="1" hangingPunct="1">
              <a:defRPr/>
            </a:pPr>
            <a:endParaRPr lang="ru-RU" sz="1400" dirty="0" smtClean="0">
              <a:latin typeface="+mj-lt"/>
            </a:endParaRPr>
          </a:p>
        </p:txBody>
      </p:sp>
      <p:pic>
        <p:nvPicPr>
          <p:cNvPr id="2" name="Picture 4" descr="C:\Users\Admin\Desktop\DNFwrongside.jpg"/>
          <p:cNvPicPr>
            <a:picLocks noChangeAspect="1" noChangeArrowheads="1"/>
          </p:cNvPicPr>
          <p:nvPr/>
        </p:nvPicPr>
        <p:blipFill>
          <a:blip r:embed="rId2"/>
          <a:srcRect/>
          <a:stretch>
            <a:fillRect/>
          </a:stretch>
        </p:blipFill>
        <p:spPr bwMode="auto">
          <a:xfrm>
            <a:off x="7694613" y="0"/>
            <a:ext cx="1449387" cy="2060575"/>
          </a:xfrm>
          <a:prstGeom prst="rect">
            <a:avLst/>
          </a:prstGeom>
          <a:noFill/>
          <a:ln w="9525">
            <a:noFill/>
            <a:miter lim="800000"/>
            <a:headEnd/>
            <a:tailEnd/>
          </a:ln>
        </p:spPr>
      </p:pic>
      <p:pic>
        <p:nvPicPr>
          <p:cNvPr id="21508" name="Picture 5" descr="C:\Users\Admin\Desktop\smoking_kills.jpg"/>
          <p:cNvPicPr>
            <a:picLocks noChangeAspect="1" noChangeArrowheads="1"/>
          </p:cNvPicPr>
          <p:nvPr/>
        </p:nvPicPr>
        <p:blipFill>
          <a:blip r:embed="rId3"/>
          <a:srcRect/>
          <a:stretch>
            <a:fillRect/>
          </a:stretch>
        </p:blipFill>
        <p:spPr bwMode="auto">
          <a:xfrm>
            <a:off x="6156325" y="5734050"/>
            <a:ext cx="2447925" cy="1008063"/>
          </a:xfrm>
          <a:prstGeom prst="rect">
            <a:avLst/>
          </a:prstGeom>
          <a:noFill/>
          <a:ln w="9525">
            <a:noFill/>
            <a:miter lim="800000"/>
            <a:headEnd/>
            <a:tailEnd/>
          </a:ln>
        </p:spPr>
      </p:pic>
      <p:pic>
        <p:nvPicPr>
          <p:cNvPr id="21509" name="Picture 7" descr="C:\Users\Admin\Desktop\Vred-sigaret..png"/>
          <p:cNvPicPr>
            <a:picLocks noChangeAspect="1" noChangeArrowheads="1"/>
          </p:cNvPicPr>
          <p:nvPr/>
        </p:nvPicPr>
        <p:blipFill>
          <a:blip r:embed="rId4"/>
          <a:srcRect/>
          <a:stretch>
            <a:fillRect/>
          </a:stretch>
        </p:blipFill>
        <p:spPr bwMode="auto">
          <a:xfrm>
            <a:off x="539750" y="5876925"/>
            <a:ext cx="2232025" cy="865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emplate>Oriel</Template>
  <TotalTime>237</TotalTime>
  <Words>469</Words>
  <Application>Microsoft Office PowerPoint</Application>
  <PresentationFormat>Экран (4:3)</PresentationFormat>
  <Paragraphs>73</Paragraphs>
  <Slides>16</Slides>
  <Notes>1</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16</vt:i4>
      </vt:variant>
    </vt:vector>
  </HeadingPairs>
  <TitlesOfParts>
    <vt:vector size="21" baseType="lpstr">
      <vt:lpstr>Arial</vt:lpstr>
      <vt:lpstr>Calibri</vt:lpstr>
      <vt:lpstr>Wingdings</vt:lpstr>
      <vt:lpstr>Wingdings 2</vt:lpstr>
      <vt:lpstr>Эркер</vt:lpstr>
      <vt:lpstr>Вредные привычки</vt:lpstr>
      <vt:lpstr>Что такое вредные привычки?</vt:lpstr>
      <vt:lpstr>Слайд 3</vt:lpstr>
      <vt:lpstr>Алкоголизм</vt:lpstr>
      <vt:lpstr>Слайд 5</vt:lpstr>
      <vt:lpstr>Наркомания</vt:lpstr>
      <vt:lpstr>Курение</vt:lpstr>
      <vt:lpstr>Вред курения</vt:lpstr>
      <vt:lpstr>Слайд 9</vt:lpstr>
      <vt:lpstr>Игровая зависимость</vt:lpstr>
      <vt:lpstr>Слайд 11</vt:lpstr>
      <vt:lpstr>Слайд 12</vt:lpstr>
      <vt:lpstr>Слайд 13</vt:lpstr>
      <vt:lpstr>Слайд 14</vt:lpstr>
      <vt:lpstr>Слайд 15</vt:lpstr>
      <vt:lpstr>Слайд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Samsung</cp:lastModifiedBy>
  <cp:revision>29</cp:revision>
  <dcterms:created xsi:type="dcterms:W3CDTF">2013-02-27T09:07:15Z</dcterms:created>
  <dcterms:modified xsi:type="dcterms:W3CDTF">2018-07-11T08:03:29Z</dcterms:modified>
</cp:coreProperties>
</file>