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7" r:id="rId12"/>
    <p:sldId id="25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howGuides="1">
      <p:cViewPr varScale="1">
        <p:scale>
          <a:sx n="60" d="100"/>
          <a:sy n="60" d="100"/>
        </p:scale>
        <p:origin x="12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5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2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80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3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70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77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787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4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9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7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BB051-467B-4350-8F27-B6BE012FD6D2}" type="datetimeFigureOut">
              <a:rPr lang="ru-RU" smtClean="0"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293A6-66F3-4724-AF4D-2210B2287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7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ЖИВОТНЫЕ ЛЕСА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36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6" y="0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62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0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8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28600" y="1122363"/>
            <a:ext cx="12420600" cy="2387600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СПАСИБО ЗА ВНИМАНИЕ!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4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65" y="-28074"/>
            <a:ext cx="9728670" cy="688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-49828"/>
            <a:ext cx="9829800" cy="69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6" y="-4011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9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6" y="0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7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-1"/>
            <a:ext cx="9677400" cy="684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5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6" y="-4011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06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96" y="0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14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0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35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Широкоэкранный</PresentationFormat>
  <Paragraphs>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ЖИВОТНЫЕ ЛЕСА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2018-06-09T02:35:30Z</dcterms:created>
  <dcterms:modified xsi:type="dcterms:W3CDTF">2018-06-09T02:37:25Z</dcterms:modified>
</cp:coreProperties>
</file>