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67" r:id="rId7"/>
    <p:sldId id="259" r:id="rId8"/>
    <p:sldId id="268" r:id="rId9"/>
    <p:sldId id="269" r:id="rId10"/>
    <p:sldId id="260" r:id="rId11"/>
    <p:sldId id="270" r:id="rId12"/>
    <p:sldId id="271" r:id="rId13"/>
    <p:sldId id="261" r:id="rId14"/>
    <p:sldId id="272" r:id="rId15"/>
    <p:sldId id="273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BB0E-354C-447C-BA51-CC9C25F76716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t.wallpaperswiki.org/wallpapers/2012/11/Wallpaper-Flare-Bokeh-Rosa-485x728.jp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2099005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ь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ы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й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endParaRPr lang="ru-RU" sz="48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827197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класс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язык, математика,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мир, литературное чтение.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УМК любой</a:t>
            </a:r>
            <a:endParaRPr lang="ru-RU" i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5339365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Презентацию подготовила: Фокина Лидия Петровна,</a:t>
            </a:r>
          </a:p>
          <a:p>
            <a:pPr algn="ctr"/>
            <a:r>
              <a:rPr lang="ru-RU" sz="1400" b="1" i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читель начальных классов МКОУ «СОШ ст. Евсино» </a:t>
            </a:r>
          </a:p>
          <a:p>
            <a:pPr algn="ctr"/>
            <a:r>
              <a:rPr lang="ru-RU" sz="1400" b="1" i="1" dirty="0" err="1" smtClean="0">
                <a:solidFill>
                  <a:srgbClr val="C00000"/>
                </a:solidFill>
                <a:cs typeface="Times New Roman" pitchFamily="18" charset="0"/>
              </a:rPr>
              <a:t>Искитимского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2018</a:t>
            </a:r>
            <a:endParaRPr lang="ru-RU" sz="1400" b="1" i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148478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Занятие 16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Нос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Назовите орган обоняния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Крапива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Что за трава, которую даже слепые знают?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03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Назовите номер скорой помощи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возврат 15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Человек рассеянный. «Вот какой рассеянный» С. Маршака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Кто из литературных героев и в какой книге так сказал?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Это что за остановка –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Белогое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иль Поповка?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Королева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Добавьте второе слово в название литературного произведения: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сказка Г.-Х. Андерсена «Снежная …»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Компот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Вспомните рифму.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Повар готовил обед,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Но тут отключили свет.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Повар леща берёт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 опускает в 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14480" y="2126016"/>
            <a:ext cx="57150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Как выполнить приём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сорбонка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3"/>
              </a:rPr>
              <a:t>Фон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Информационные источники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628800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Перед Вами интеллектуальный марафон. Выбирайте предмет, отвечайте на вопросы. Проверить себя можно, нажав на карточку с вопросом.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дачи!</a:t>
            </a:r>
            <a:endParaRPr lang="ru-RU" sz="32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Управляющая кнопка: документ 7">
            <a:hlinkClick r:id="" action="ppaction://hlinkshowjump?jump=lastslide" highlightClick="1"/>
          </p:cNvPr>
          <p:cNvSpPr/>
          <p:nvPr/>
        </p:nvSpPr>
        <p:spPr>
          <a:xfrm>
            <a:off x="323528" y="260648"/>
            <a:ext cx="360000" cy="360000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393017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Выбираем предмет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428860" y="246458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2428860" y="317896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428860" y="396478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2428860" y="467916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88424" y="18864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71600" y="2348880"/>
            <a:ext cx="7200800" cy="345638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Юность, печенье, весна, подъезд.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71600" y="2348880"/>
            <a:ext cx="7200800" cy="34563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Выберите слова,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которых количество звуков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 букв совпадает.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Пальто, ёлка, юность, дверь, сердце, печенье, весна, одеяло, письмо, подъезд.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71600" y="2348880"/>
            <a:ext cx="7200800" cy="345638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Москва, воробей, карандаш.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Вставьте пропущенные гласные так, чтобы получились слова.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Мскв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,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врбй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, 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крндш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Палка, ток, липа.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Составьте новые слова, изменяя порядок букв в слове.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Лапка - …, кот - …, пила - … 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возврат 1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шестую ступеньку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Лестница состоит из 11 ступеней. На какую ступеньку надо встать, чтобы быть на середине лестницы.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+ 2 = 5,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</a:t>
            </a:r>
            <a:r>
              <a:rPr lang="en-US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&gt;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2, на 1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Найдите 2 числа, если их сумма равна 5 и одно из них на 1 больше другого.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 Петиной мамы отчество Николаевна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Петиного отца зовут Павел Иванович, а дедушку – Николай Семёнович. Какое отчество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 Петиной мамы?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378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марафон</dc:title>
  <dc:creator>Фокина Лидия Петровна</dc:creator>
  <cp:keywords>1 класс</cp:keywords>
  <cp:lastModifiedBy>Фокина Лидия Петровна</cp:lastModifiedBy>
  <cp:revision>34</cp:revision>
  <dcterms:created xsi:type="dcterms:W3CDTF">2014-06-01T07:59:58Z</dcterms:created>
  <dcterms:modified xsi:type="dcterms:W3CDTF">2018-01-28T13:15:00Z</dcterms:modified>
</cp:coreProperties>
</file>