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65" r:id="rId6"/>
    <p:sldId id="267" r:id="rId7"/>
    <p:sldId id="259" r:id="rId8"/>
    <p:sldId id="268" r:id="rId9"/>
    <p:sldId id="269" r:id="rId10"/>
    <p:sldId id="260" r:id="rId11"/>
    <p:sldId id="270" r:id="rId12"/>
    <p:sldId id="271" r:id="rId13"/>
    <p:sldId id="261" r:id="rId14"/>
    <p:sldId id="272" r:id="rId15"/>
    <p:sldId id="273" r:id="rId16"/>
    <p:sldId id="26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1BB0E-354C-447C-BA51-CC9C25F76716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t.wallpaperswiki.org/wallpapers/2012/11/Wallpaper-di-linea-nodo-luci-sfondo-astratto-485x728.jpg" TargetMode="External"/><Relationship Id="rId2" Type="http://schemas.openxmlformats.org/officeDocument/2006/relationships/hyperlink" Target="http://didaktor.ru/kak-vypolnit-priyom-sorbonka/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3.xml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691680" y="2099005"/>
            <a:ext cx="57606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И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н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е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л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л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е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к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у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л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ь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н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ы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й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</a:p>
          <a:p>
            <a:pPr algn="ctr"/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м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ф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н</a:t>
            </a:r>
            <a:endParaRPr lang="ru-RU" sz="48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3827197"/>
            <a:ext cx="5760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1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 класс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язык, математика, 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мир, литературное чтение. 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УМК любой</a:t>
            </a:r>
            <a:endParaRPr lang="ru-RU" i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91680" y="5339365"/>
            <a:ext cx="5760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  <a:cs typeface="Times New Roman" pitchFamily="18" charset="0"/>
              </a:rPr>
              <a:t>Презентацию подготовила: Фокина Лидия Петровна,</a:t>
            </a:r>
          </a:p>
          <a:p>
            <a:pPr algn="ctr"/>
            <a:r>
              <a:rPr lang="ru-RU" sz="1400" b="1" i="1" dirty="0">
                <a:solidFill>
                  <a:srgbClr val="C00000"/>
                </a:solidFill>
                <a:cs typeface="Times New Roman" pitchFamily="18" charset="0"/>
              </a:rPr>
              <a:t>у</a:t>
            </a:r>
            <a:r>
              <a:rPr lang="ru-RU" sz="1400" b="1" i="1" dirty="0" smtClean="0">
                <a:solidFill>
                  <a:srgbClr val="C00000"/>
                </a:solidFill>
                <a:cs typeface="Times New Roman" pitchFamily="18" charset="0"/>
              </a:rPr>
              <a:t>читель начальных классов МКОУ «СОШ ст. Евсино» </a:t>
            </a:r>
          </a:p>
          <a:p>
            <a:pPr algn="ctr"/>
            <a:r>
              <a:rPr lang="ru-RU" sz="1400" b="1" i="1" dirty="0" err="1" smtClean="0">
                <a:solidFill>
                  <a:srgbClr val="C00000"/>
                </a:solidFill>
                <a:cs typeface="Times New Roman" pitchFamily="18" charset="0"/>
              </a:rPr>
              <a:t>Искитимского</a:t>
            </a:r>
            <a:r>
              <a:rPr lang="ru-RU" sz="1400" b="1" i="1" dirty="0" smtClean="0">
                <a:solidFill>
                  <a:srgbClr val="C00000"/>
                </a:solidFill>
                <a:cs typeface="Times New Roman" pitchFamily="18" charset="0"/>
              </a:rPr>
              <a:t> района Новосибирской области</a:t>
            </a: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  <a:cs typeface="Times New Roman" pitchFamily="18" charset="0"/>
              </a:rPr>
              <a:t>2018</a:t>
            </a:r>
            <a:endParaRPr lang="ru-RU" sz="1400" b="1" i="1" dirty="0" smtClean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31840" y="148478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Занятие 18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Рыбы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Как называются водоплавающие животные, у которых тело покрыто чешуёй?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Дерево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Что относится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 живой природе: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дерево, камень, вода?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Дятла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Какую птицу называют лесным доктором?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возврат 15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Солдат. Русская народная сказка «Каша из топора»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Кто из литературных героев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и в какой книге так сказал?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Коли нет ничего иного, можно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и из топора кашу сварить.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Утёнок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Добавьте второе слово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 название литературного произведения: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сказка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Г.-</a:t>
            </a:r>
            <a:r>
              <a:rPr lang="ru-RU" sz="3600" b="1" i="1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Х.Андерсена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«Гадкий …»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Незнайка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Кто из литературных героев сочинил такие строчки?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У Авоськи под подушкой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Лежит сладкая ватрушка.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возврат 1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714480" y="2126016"/>
            <a:ext cx="571504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Максимова Т. Н. Интеллектуальный марафон: 1-4 классы. – М.: ВАКО, 2009 (Мастерская учителя)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Как выполнить приём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сорбонка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  <a:hlinkClick r:id="rId2"/>
              </a:rPr>
              <a:t>http://didaktor.ru/kak-vypolnit-priyom-sorbonka/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  <a:hlinkClick r:id="rId3"/>
              </a:rPr>
              <a:t>Фон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Информационные источники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0" name="Управляющая кнопка: возврат 9">
            <a:hlinkClick r:id="rId4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71600" y="1628800"/>
            <a:ext cx="72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cs typeface="Times New Roman" pitchFamily="18" charset="0"/>
              </a:rPr>
              <a:t>Ребята!</a:t>
            </a:r>
          </a:p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Перед Вами интеллектуальный марафон. Выбирайте предмет, отвечайте на вопросы. Проверить себя можно, нажав на карточку с вопросом. 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  <a:cs typeface="Times New Roman" pitchFamily="18" charset="0"/>
              </a:rPr>
              <a:t>У</a:t>
            </a:r>
            <a:r>
              <a:rPr lang="ru-RU" sz="3200" b="1" dirty="0" smtClean="0">
                <a:solidFill>
                  <a:srgbClr val="C00000"/>
                </a:solidFill>
                <a:cs typeface="Times New Roman" pitchFamily="18" charset="0"/>
              </a:rPr>
              <a:t>дачи!</a:t>
            </a:r>
            <a:endParaRPr lang="ru-RU" sz="32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8" name="Управляющая кнопка: документ 7">
            <a:hlinkClick r:id="" action="ppaction://hlinkshowjump?jump=lastslide" highlightClick="1"/>
          </p:cNvPr>
          <p:cNvSpPr/>
          <p:nvPr/>
        </p:nvSpPr>
        <p:spPr>
          <a:xfrm>
            <a:off x="323528" y="260648"/>
            <a:ext cx="360000" cy="360000"/>
          </a:xfrm>
          <a:prstGeom prst="actionButtonDocumen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14480" y="1393017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Выбираем предмет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2428860" y="2464587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2428860" y="3178967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2428860" y="3964785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7" name="Скругленный прямоугольник 6">
            <a:hlinkClick r:id="rId5" action="ppaction://hlinksldjump"/>
          </p:cNvPr>
          <p:cNvSpPr/>
          <p:nvPr/>
        </p:nvSpPr>
        <p:spPr>
          <a:xfrm>
            <a:off x="2428860" y="4679165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8388424" y="18864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Дом, куст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Выпишите слова,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 которых все согласные буквы обозначают твёрдый звук.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Олень, дом, лес, малина, куст.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971600" y="2708920"/>
            <a:ext cx="720080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Будку - булку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Найдите слова с «заблудившейся» буквой.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Жучка будку не доела: Неохота. Надоело.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Родина, лес, бочка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Найдите слово в слове, например: радуга – дуга.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Смородина - …, лесник - …, бабочка - ….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Управляющая кнопка: возврат 13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71600" y="2348880"/>
            <a:ext cx="7200800" cy="308608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2 года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71600" y="2348880"/>
            <a:ext cx="7200800" cy="308608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 семье 10 детей. Самому старшему 20 лет, а каждый следующий на 2 года младше предыдущего. Сколько лет самому младшему?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71600" y="2348880"/>
            <a:ext cx="7200800" cy="308608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2 часа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Миша лёг спать в 9 часов и завёл будильник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 11 часов. Сколько всего часов он проспит?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15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Сколько будет, если взять 3 раза по 5?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возврат 1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356</Words>
  <Application>Microsoft Office PowerPoint</Application>
  <PresentationFormat>Экран (4:3)</PresentationFormat>
  <Paragraphs>74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Интеллектуальный марафон</dc:title>
  <dc:creator>Фокина Лидия Петровна</dc:creator>
  <cp:keywords>1 класс</cp:keywords>
  <cp:lastModifiedBy>Фокина Лидия Петровна</cp:lastModifiedBy>
  <cp:revision>31</cp:revision>
  <dcterms:created xsi:type="dcterms:W3CDTF">2014-06-01T07:59:58Z</dcterms:created>
  <dcterms:modified xsi:type="dcterms:W3CDTF">2018-02-12T13:09:19Z</dcterms:modified>
</cp:coreProperties>
</file>