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64" r:id="rId9"/>
    <p:sldId id="260" r:id="rId10"/>
    <p:sldId id="266" r:id="rId11"/>
    <p:sldId id="267" r:id="rId12"/>
    <p:sldId id="268" r:id="rId13"/>
    <p:sldId id="269" r:id="rId14"/>
    <p:sldId id="270" r:id="rId15"/>
    <p:sldId id="258" r:id="rId16"/>
  </p:sldIdLst>
  <p:sldSz cx="9144000" cy="6858000" type="screen4x3"/>
  <p:notesSz cx="6858000" cy="9144000"/>
  <p:embeddedFontLst>
    <p:embeddedFont>
      <p:font typeface="Comic Sans MS" pitchFamily="66" charset="0"/>
      <p:regular r:id="rId17"/>
      <p:bold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10.02.2018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wr.ru/quotauthor/271/10.jpg" TargetMode="External"/><Relationship Id="rId2" Type="http://schemas.openxmlformats.org/officeDocument/2006/relationships/hyperlink" Target="http://www.olgabor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50-50-50.ru/search/GetImage.ashx?id_service=35&amp;id_image=44873&amp;field=image" TargetMode="External"/><Relationship Id="rId5" Type="http://schemas.openxmlformats.org/officeDocument/2006/relationships/hyperlink" Target="https://ru.wikipedia.org/wiki/%D0%92%D0%BE%D0%BB%D1%87%D0%BE%D0%BA_(%D0%B8%D0%B3%D1%80%D1%83%D1%88%D0%BA%D0%B0)" TargetMode="External"/><Relationship Id="rId4" Type="http://schemas.openxmlformats.org/officeDocument/2006/relationships/hyperlink" Target="https://ru.wiktionary.org/wiki/%D0%B2%D1%80%D0%BE%D0%B7%D1%8C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96520" y="548680"/>
            <a:ext cx="7500990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Произведения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К. Д. Ушинского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для детей</a:t>
            </a:r>
          </a:p>
          <a:p>
            <a:pPr algn="ctr">
              <a:defRPr/>
            </a:pPr>
            <a:endParaRPr lang="ru-RU" sz="28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Литературное чтение</a:t>
            </a:r>
          </a:p>
          <a:p>
            <a:pPr algn="ctr"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1 класс</a:t>
            </a:r>
            <a:endParaRPr lang="ru-RU" sz="2800" b="1" dirty="0">
              <a:ln w="19050">
                <a:noFill/>
                <a:prstDash val="solid"/>
              </a:ln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5404977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Автор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презентации: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Фокина Лидия Петровна, </a:t>
            </a:r>
          </a:p>
          <a:p>
            <a:pPr algn="ctr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учитель начальных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классов МКОУ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«СОШ ст. Евсино» </a:t>
            </a:r>
          </a:p>
          <a:p>
            <a:pPr algn="ctr">
              <a:defRPr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Искитимского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района Новосибирской области</a:t>
            </a:r>
          </a:p>
          <a:p>
            <a:pPr algn="ctr"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2018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5993" y="260648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Прочитайте рассказ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ответьте на вопросы.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992" y="1214755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Подтвердились ли ваши предположения?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5497" y="2162177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Да,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подтвердились.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4012" y="2678712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Кто герои рассказа?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83517" y="3195247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Герои рассказа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– дети.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55002" y="3711782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Что произошло с детьми?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93022" y="4228317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Дети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поссорились.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02524" y="4744852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solidFill>
                  <a:srgbClr val="8A0000"/>
                </a:solidFill>
                <a:latin typeface="Comic Sans MS" pitchFamily="66" charset="0"/>
              </a:rPr>
              <a:t>Почему они поссорились? 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64507" y="5261384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Мальчик Гриша был жадным, не хотел ни  с кем делиться, никому не хотел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помочь.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6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5993" y="260648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Прочитайте рассказ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ответьте на вопросы.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992" y="1214755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Что интересного заметили в названии текста?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8665" y="2120855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Название текста –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пословица.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4012" y="2596068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Можно ли сказать, что смысл этого рассказа заключается в этой пословице? Почему?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61338" y="3933056"/>
            <a:ext cx="74725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Не нужно отказывать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друзьям  в помощи. Если ты никому не поможешь, то и тебе не помогут.  Потеряешь друзей и останешься один.</a:t>
            </a:r>
          </a:p>
        </p:txBody>
      </p:sp>
    </p:spTree>
    <p:extLst>
      <p:ext uri="{BB962C8B-B14F-4D97-AF65-F5344CB8AC3E}">
        <p14:creationId xmlns:p14="http://schemas.microsoft.com/office/powerpoint/2010/main" val="421274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5993" y="260648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Прочитайте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рассказ «Вместе тесно, </a:t>
            </a: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а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врозь скучно» 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К. Д. Ушинского 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на с. 95 и отметьте непонятные слова.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7785" y="2380922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не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вместе; отдельно,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порознь.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5993" y="1844824"/>
            <a:ext cx="1695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Врозь -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0918" y="3453119"/>
            <a:ext cx="74725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юла́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— игрушка (и не только), которая, в общем случае, во время вращения сохраняет устойчивость на одной точке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опоры.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69126" y="2917020"/>
            <a:ext cx="187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Волчок -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www.50-50-50.ru/search/GetImage.ashx?id_service=35&amp;id_image=44873&amp;field=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97152"/>
            <a:ext cx="1843866" cy="170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15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5993" y="260648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тветьте на вопросы: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074" y="908720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Что же случилось с героями рассказа?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6927" y="1382247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Они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поссорились.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1368" y="185577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Почему они поссорились?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59515" y="2329301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Дети не захотели поделиться своими игрушками друг с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другом.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3221" y="3233715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Почему же детям стало скучно?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67662" y="3707242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Потому что одному играть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неинтересно.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75808" y="4180769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В чем заключается смысл этого рассказа?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780" y="508518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Нужно уметь уступать друг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другу.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25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pwr.ru/quotauthor/271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9144" y="397737"/>
            <a:ext cx="3491850" cy="4679081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18799" y="5076818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Чему </a:t>
            </a:r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хотел научить  читателей  </a:t>
            </a:r>
            <a:endParaRPr lang="ru-RU" sz="2800" b="1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К. Д. Ушинский</a:t>
            </a:r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18800" y="5962425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Дружбе,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взаимовыручке.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7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75656" y="500042"/>
            <a:ext cx="727280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Элементы спирали нарисованы автором при помощи фигур 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Microsoft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Office PowerPoint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2010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Автор фонов  Ольга Бор 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  <a:hlinkClick r:id="rId2"/>
              </a:rPr>
              <a:t>http://www.olgabor.com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  <a:hlinkClick r:id="rId2"/>
              </a:rPr>
              <a:t>/</a:t>
            </a:r>
            <a:endParaRPr lang="ru-RU" u="sng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  <a:ea typeface="Calibri"/>
              <a:cs typeface="Times New Roman"/>
            </a:endParaRP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Игнатьева Т. В. Поурочные разработки по обучению грамоте: </a:t>
            </a: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1 класс. М.: Издательство «Экзамен», 2017 (Серия «Учебно-методический комплект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»)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К. Д. Ушинский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  <a:hlinkClick r:id="rId3"/>
              </a:rPr>
              <a:t>http://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  <a:hlinkClick r:id="rId3"/>
              </a:rPr>
              <a:t>www.epwr.ru/quotauthor/271/10.jpg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Врозь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  <a:hlinkClick r:id="rId4"/>
              </a:rPr>
              <a:t>https://ru.wiktionary.org/wiki/%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  <a:hlinkClick r:id="rId4"/>
              </a:rPr>
              <a:t>D0%B2%D1%80%D0%BE%D0%B7%D1%8C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Волчок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  <a:hlinkClick r:id="rId5"/>
              </a:rPr>
              <a:t>https://ru.wikipedia.org/wiki/%D0%92%D0%BE%D0%BB%D1%87%D0%BE%D0%BA_(%D0%B8%D0%B3%D1%80%D1%83%D1%88%D0%BA%D0%B0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  <a:hlinkClick r:id="rId5"/>
              </a:rPr>
              <a:t>)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Юла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  <a:hlinkClick r:id="rId6"/>
              </a:rPr>
              <a:t>http://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  <a:hlinkClick r:id="rId6"/>
              </a:rPr>
              <a:t>www.50-50-50.ru/search/GetImage.ashx?id_service=35&amp;id_image=44873&amp;field=image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lvl="0"/>
            <a:endParaRPr lang="ru-RU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pwr.ru/quotauthor/271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915816" y="404664"/>
            <a:ext cx="3815348" cy="5112568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95128" y="5517232"/>
            <a:ext cx="75973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Calibri"/>
              </a:rPr>
              <a:t>Константин Дмитриевич Ушинский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Calibri"/>
              </a:rPr>
              <a:t>(1824-1871)     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pwr.ru/quotauthor/271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32656"/>
            <a:ext cx="1907674" cy="2556284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312895"/>
            <a:ext cx="55263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К.Д. Ушинский родился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19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февраля 1824 года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Туле. Всю свою жизнь он посвятил педагогике – науке о воспитании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обучении детей. Ушинский очень любил детей и очень им сочувствовал: учиться им действительно было трудно. </a:t>
            </a:r>
          </a:p>
        </p:txBody>
      </p:sp>
    </p:spTree>
    <p:extLst>
      <p:ext uri="{BB962C8B-B14F-4D97-AF65-F5344CB8AC3E}">
        <p14:creationId xmlns:p14="http://schemas.microsoft.com/office/powerpoint/2010/main" val="10643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pwr.ru/quotauthor/271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32656"/>
            <a:ext cx="1907674" cy="2556284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40246" y="238463"/>
            <a:ext cx="576064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Учебники, по которым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они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учились, были скучные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непонятные.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вот, Константин Дмитриевич Ушинский решил написать такой учебник,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по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которому детям учиться было бы легко и интересно.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А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когда ученье не мученье, тогда ученик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занимается,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учится успешнее. </a:t>
            </a:r>
          </a:p>
        </p:txBody>
      </p:sp>
    </p:spTree>
    <p:extLst>
      <p:ext uri="{BB962C8B-B14F-4D97-AF65-F5344CB8AC3E}">
        <p14:creationId xmlns:p14="http://schemas.microsoft.com/office/powerpoint/2010/main" val="153607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pwr.ru/quotauthor/271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32656"/>
            <a:ext cx="1907674" cy="2556284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312895"/>
            <a:ext cx="55263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Ушинский составил два таких учебника для начальной школы. Они назывались "Родное слово"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"Детский мир".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"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Родное слово" и "Детский мир" были совсем не похожи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на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прежние скучные учебники. В них было всё понятно и очень интересно. </a:t>
            </a:r>
          </a:p>
        </p:txBody>
      </p:sp>
    </p:spTree>
    <p:extLst>
      <p:ext uri="{BB962C8B-B14F-4D97-AF65-F5344CB8AC3E}">
        <p14:creationId xmlns:p14="http://schemas.microsoft.com/office/powerpoint/2010/main" val="333062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pwr.ru/quotauthor/271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32656"/>
            <a:ext cx="1907674" cy="2556284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35002" y="188640"/>
            <a:ext cx="597666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Уж их-то начнёшь читать </a:t>
            </a:r>
          </a:p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не оторвёшься: хочется скорее узнать, про что написано на следующей странице.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Книги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Ушинского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открывали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детям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большие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маленькие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тайны огромного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мира,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котором они только начинали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жить, 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 котором так много было незнакомого, непонятного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таинственного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607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pwr.ru/quotauthor/271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32656"/>
            <a:ext cx="1907674" cy="2556284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312895"/>
            <a:ext cx="55263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А главное - они открывали самую большую тайну: в чём радость и счастье человека. Из рассказов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сказок Ушинского всем было ясно,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что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счастливым бывает только добрый, честный и трудолюбивый человек. </a:t>
            </a:r>
          </a:p>
        </p:txBody>
      </p:sp>
    </p:spTree>
    <p:extLst>
      <p:ext uri="{BB962C8B-B14F-4D97-AF65-F5344CB8AC3E}">
        <p14:creationId xmlns:p14="http://schemas.microsoft.com/office/powerpoint/2010/main" val="340911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pwr.ru/quotauthor/271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32656"/>
            <a:ext cx="1907674" cy="2556284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312895"/>
            <a:ext cx="55263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Учебник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«Родное слово» переиздавался 164 раза. С помощью него обучались дети более 150 лет назад, и не смотря на то, что уже прошло столько лет, рассказы Ушинского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сейчас дети любят читать.</a:t>
            </a:r>
          </a:p>
        </p:txBody>
      </p:sp>
    </p:spTree>
    <p:extLst>
      <p:ext uri="{BB962C8B-B14F-4D97-AF65-F5344CB8AC3E}">
        <p14:creationId xmlns:p14="http://schemas.microsoft.com/office/powerpoint/2010/main" val="43614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5993" y="260648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Прочитайте название рассказа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К. Д. Ушинского  на с. 95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992" y="1214755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«Худо </a:t>
            </a:r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тому, кто добра не делает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никому».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8656" y="2283363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Выскажите предположения, о чем будет текст.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73984" y="3351971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О том, как кто-то не хотел делать добрые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дела.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82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3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656</Words>
  <Application>Microsoft Office PowerPoint</Application>
  <PresentationFormat>Экран (4:3)</PresentationFormat>
  <Paragraphs>85</Paragraphs>
  <Slides>15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Comic Sans MS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30</cp:revision>
  <dcterms:created xsi:type="dcterms:W3CDTF">2014-11-07T17:01:55Z</dcterms:created>
  <dcterms:modified xsi:type="dcterms:W3CDTF">2018-02-10T12:29:39Z</dcterms:modified>
</cp:coreProperties>
</file>