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80008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3_lliella_YBrickRd_paper1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http://img1.liveinternet.ru/images/attach/d/0/136/129/136129663_lliella_YBrickRd_paper1.jpg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62</cp:revision>
  <dcterms:created xsi:type="dcterms:W3CDTF">2014-07-06T18:18:01Z</dcterms:created>
  <dcterms:modified xsi:type="dcterms:W3CDTF">2018-01-27T16:02:42Z</dcterms:modified>
</cp:coreProperties>
</file>