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3_lliella_YBrickRd_paper10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6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http://img1.liveinternet.ru/images/attach/d/0/136/129/136129673_lliella_YBrickRd_paper10.jpg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atilda" pitchFamily="2" charset="0"/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67</cp:revision>
  <dcterms:created xsi:type="dcterms:W3CDTF">2014-07-06T18:18:01Z</dcterms:created>
  <dcterms:modified xsi:type="dcterms:W3CDTF">2018-02-05T13:57:10Z</dcterms:modified>
</cp:coreProperties>
</file>