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Raleway"/>
      <p:regular r:id="rId15"/>
      <p:bold r:id="rId16"/>
      <p:italic r:id="rId17"/>
      <p:boldItalic r:id="rId18"/>
    </p:embeddedFont>
    <p:embeddedFont>
      <p:font typeface="La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7.xml"/><Relationship Id="rId22" Type="http://schemas.openxmlformats.org/officeDocument/2006/relationships/font" Target="fonts/Lato-boldItalic.fntdata"/><Relationship Id="rId10" Type="http://schemas.openxmlformats.org/officeDocument/2006/relationships/slide" Target="slides/slide6.xml"/><Relationship Id="rId21" Type="http://schemas.openxmlformats.org/officeDocument/2006/relationships/font" Target="fonts/Lato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-regular.fntdata"/><Relationship Id="rId14" Type="http://schemas.openxmlformats.org/officeDocument/2006/relationships/slide" Target="slides/slide10.xml"/><Relationship Id="rId17" Type="http://schemas.openxmlformats.org/officeDocument/2006/relationships/font" Target="fonts/Raleway-italic.fntdata"/><Relationship Id="rId16" Type="http://schemas.openxmlformats.org/officeDocument/2006/relationships/font" Target="fonts/Raleway-bold.fntdata"/><Relationship Id="rId5" Type="http://schemas.openxmlformats.org/officeDocument/2006/relationships/slide" Target="slides/slide1.xml"/><Relationship Id="rId19" Type="http://schemas.openxmlformats.org/officeDocument/2006/relationships/font" Target="fonts/Lato-regular.fntdata"/><Relationship Id="rId6" Type="http://schemas.openxmlformats.org/officeDocument/2006/relationships/slide" Target="slides/slide2.xml"/><Relationship Id="rId18" Type="http://schemas.openxmlformats.org/officeDocument/2006/relationships/font" Target="fonts/Raleway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6.jpg"/><Relationship Id="rId4" Type="http://schemas.openxmlformats.org/officeDocument/2006/relationships/image" Target="../media/image19.jpg"/><Relationship Id="rId5" Type="http://schemas.openxmlformats.org/officeDocument/2006/relationships/image" Target="../media/image0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Relationship Id="rId4" Type="http://schemas.openxmlformats.org/officeDocument/2006/relationships/image" Target="../media/image05.jpg"/><Relationship Id="rId10" Type="http://schemas.openxmlformats.org/officeDocument/2006/relationships/image" Target="../media/image10.jpg"/><Relationship Id="rId9" Type="http://schemas.openxmlformats.org/officeDocument/2006/relationships/image" Target="../media/image09.jpg"/><Relationship Id="rId5" Type="http://schemas.openxmlformats.org/officeDocument/2006/relationships/image" Target="../media/image04.jpg"/><Relationship Id="rId6" Type="http://schemas.openxmlformats.org/officeDocument/2006/relationships/image" Target="../media/image03.jpg"/><Relationship Id="rId7" Type="http://schemas.openxmlformats.org/officeDocument/2006/relationships/image" Target="../media/image08.gif"/><Relationship Id="rId8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youtube.com/v/X122vzQcGkg" TargetMode="External"/><Relationship Id="rId4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        Let’s cook!</a:t>
            </a:r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                                                       Презентация к уроку английского </a:t>
            </a:r>
          </a:p>
          <a:p>
            <a:pPr lvl="0">
              <a:spcBef>
                <a:spcPts val="0"/>
              </a:spcBef>
              <a:buNone/>
            </a:pPr>
            <a:r>
              <a:rPr lang="ru"/>
              <a:t>                                                       языка 6 класс</a:t>
            </a:r>
          </a:p>
          <a:p>
            <a:pPr lvl="0">
              <a:spcBef>
                <a:spcPts val="0"/>
              </a:spcBef>
              <a:buNone/>
            </a:pPr>
            <a:r>
              <a:rPr lang="ru"/>
              <a:t>                                                       выполнила Литвинова Н.С.</a:t>
            </a:r>
          </a:p>
        </p:txBody>
      </p:sp>
      <p:pic>
        <p:nvPicPr>
          <p:cNvPr descr="поваренок.png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25" y="1100475"/>
            <a:ext cx="3379674" cy="3379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433800" y="450150"/>
            <a:ext cx="8276400" cy="42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4800">
                <a:solidFill>
                  <a:srgbClr val="0000FF"/>
                </a:solidFill>
              </a:rPr>
              <a:t>Enjoy your meal!!!</a:t>
            </a:r>
          </a:p>
        </p:txBody>
      </p:sp>
      <p:pic>
        <p:nvPicPr>
          <p:cNvPr descr="обед.jpg"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387" y="1420162"/>
            <a:ext cx="6619875" cy="326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/>
        </p:nvSpPr>
        <p:spPr>
          <a:xfrm>
            <a:off x="259025" y="394700"/>
            <a:ext cx="8757600" cy="42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4800">
                <a:solidFill>
                  <a:srgbClr val="0000FF"/>
                </a:solidFill>
              </a:rPr>
              <a:t>What is your favourite food?</a:t>
            </a:r>
          </a:p>
        </p:txBody>
      </p:sp>
      <p:pic>
        <p:nvPicPr>
          <p:cNvPr descr="еда с названиями.jpg"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25" y="1159450"/>
            <a:ext cx="3157649" cy="3897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еда.jpg"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4393" y="1233449"/>
            <a:ext cx="2601135" cy="17336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еда 2.jpg"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2356" y="2967087"/>
            <a:ext cx="3300876" cy="198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431700" y="419375"/>
            <a:ext cx="8290200" cy="41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i="1" lang="ru" sz="3000">
                <a:solidFill>
                  <a:srgbClr val="0000FF"/>
                </a:solidFill>
              </a:rPr>
              <a:t>What can we do with food?</a:t>
            </a:r>
          </a:p>
          <a:p>
            <a:pPr lvl="0" rtl="0" algn="just">
              <a:spcBef>
                <a:spcPts val="0"/>
              </a:spcBef>
              <a:buNone/>
            </a:pPr>
            <a:r>
              <a:rPr b="1" lang="ru" sz="3000"/>
              <a:t>fry           boil                bake                 add               </a:t>
            </a:r>
          </a:p>
          <a:p>
            <a:pPr lvl="0" rtl="0" algn="just">
              <a:spcBef>
                <a:spcPts val="0"/>
              </a:spcBef>
              <a:buNone/>
            </a:pPr>
            <a:r>
              <a:t/>
            </a:r>
            <a:endParaRPr b="1" sz="3000"/>
          </a:p>
          <a:p>
            <a:pPr lvl="0" rtl="0" algn="just">
              <a:spcBef>
                <a:spcPts val="0"/>
              </a:spcBef>
              <a:buNone/>
            </a:pPr>
            <a:r>
              <a:t/>
            </a:r>
            <a:endParaRPr b="1" sz="3000"/>
          </a:p>
          <a:p>
            <a:pPr lvl="0" rtl="0" algn="just">
              <a:spcBef>
                <a:spcPts val="0"/>
              </a:spcBef>
              <a:buNone/>
            </a:pPr>
            <a:r>
              <a:t/>
            </a:r>
            <a:endParaRPr b="1" sz="3000"/>
          </a:p>
          <a:p>
            <a:pPr lvl="0" algn="just">
              <a:spcBef>
                <a:spcPts val="0"/>
              </a:spcBef>
              <a:buNone/>
            </a:pPr>
            <a:r>
              <a:rPr b="1" lang="ru" sz="3000"/>
              <a:t>mix         dice                 peel                grate  </a:t>
            </a:r>
          </a:p>
        </p:txBody>
      </p:sp>
      <p:pic>
        <p:nvPicPr>
          <p:cNvPr descr="жарить.jpg"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025" y="1530150"/>
            <a:ext cx="1652824" cy="1101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варить.jpg"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6699" y="1511824"/>
            <a:ext cx="1652824" cy="11385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печь.jpg"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8175" y="1461275"/>
            <a:ext cx="1652825" cy="12396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перемешивать.jpg"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5024" y="3468550"/>
            <a:ext cx="1652825" cy="11385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убить.gif"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76700" y="3468550"/>
            <a:ext cx="1689526" cy="1138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чичтить.jpg" id="97" name="Shape 9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48173" y="3468550"/>
            <a:ext cx="1710745" cy="1138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тереть.jpg" id="98" name="Shape 9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40875" y="3431124"/>
            <a:ext cx="1710750" cy="1213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добавить.jpg" id="99" name="Shape 9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19650" y="1461275"/>
            <a:ext cx="1731974" cy="128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444050" y="456375"/>
            <a:ext cx="8547900" cy="4280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533400" lvl="0" marL="4572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ru" sz="4800">
                <a:solidFill>
                  <a:srgbClr val="0000FF"/>
                </a:solidFill>
              </a:rPr>
              <a:t>Can you dice water?</a:t>
            </a:r>
          </a:p>
          <a:p>
            <a:pPr indent="-533400" lvl="0" marL="4572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ru" sz="4800">
                <a:solidFill>
                  <a:srgbClr val="0000FF"/>
                </a:solidFill>
              </a:rPr>
              <a:t>Can you bake tea?</a:t>
            </a:r>
          </a:p>
          <a:p>
            <a:pPr indent="-533400" lvl="0" marL="4572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ru" sz="4800">
                <a:solidFill>
                  <a:srgbClr val="0000FF"/>
                </a:solidFill>
              </a:rPr>
              <a:t>Can you peel salt?</a:t>
            </a:r>
          </a:p>
          <a:p>
            <a:pPr indent="-533400" lvl="0" marL="4572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ru" sz="4800">
                <a:solidFill>
                  <a:srgbClr val="0000FF"/>
                </a:solidFill>
              </a:rPr>
              <a:t>Can you boil eggs?</a:t>
            </a:r>
          </a:p>
          <a:p>
            <a:pPr indent="-533400" lvl="0" marL="457200" rtl="0">
              <a:spcBef>
                <a:spcPts val="0"/>
              </a:spcBef>
              <a:buClr>
                <a:srgbClr val="0000FF"/>
              </a:buClr>
              <a:buSzPct val="100000"/>
              <a:buAutoNum type="arabicPeriod"/>
            </a:pPr>
            <a:r>
              <a:rPr lang="ru" sz="4800">
                <a:solidFill>
                  <a:srgbClr val="0000FF"/>
                </a:solidFill>
              </a:rPr>
              <a:t>Can you grate bananas?</a:t>
            </a:r>
          </a:p>
        </p:txBody>
      </p:sp>
      <p:pic>
        <p:nvPicPr>
          <p:cNvPr descr="приготовление.jpg"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6000" y="1048425"/>
            <a:ext cx="2667196" cy="219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444050" y="419375"/>
            <a:ext cx="8387400" cy="42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2400" u="sng">
                <a:solidFill>
                  <a:srgbClr val="0000FF"/>
                </a:solidFill>
              </a:rPr>
              <a:t>Let’s cook!!!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lang="ru" sz="2400" u="sng">
                <a:solidFill>
                  <a:srgbClr val="0000FF"/>
                </a:solidFill>
              </a:rPr>
              <a:t>Before you start: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Wash your hands.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Put on your aprons.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Be careful with knives.</a:t>
            </a:r>
          </a:p>
        </p:txBody>
      </p:sp>
      <p:pic>
        <p:nvPicPr>
          <p:cNvPr descr="мыть руки.jpg"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925" y="2466899"/>
            <a:ext cx="2404474" cy="2380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фартук.jpg"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30500" y="2466900"/>
            <a:ext cx="2977748" cy="2380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ножи.jpg"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2350" y="2466900"/>
            <a:ext cx="2818524" cy="238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descr="Download LBB Junior videos http://www.LBBJunior.com © El Bebe Productions Limited - part of LittleBabyBum  Safety first! Always cook with adult guidance!" id="124" name="Shape 124" title="Cooking Song | Original Songs | By LBB Junior">
            <a:hlinkClick r:id="rId3"/>
          </p:cNvPr>
          <p:cNvSpPr/>
          <p:nvPr/>
        </p:nvSpPr>
        <p:spPr>
          <a:xfrm>
            <a:off x="0" y="74000"/>
            <a:ext cx="9078224" cy="497375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/>
        </p:nvSpPr>
        <p:spPr>
          <a:xfrm>
            <a:off x="316300" y="419375"/>
            <a:ext cx="8375100" cy="43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100">
                <a:solidFill>
                  <a:schemeClr val="dk2"/>
                </a:solidFill>
              </a:rPr>
              <a:t> </a:t>
            </a:r>
            <a:r>
              <a:rPr lang="ru" sz="2400">
                <a:solidFill>
                  <a:schemeClr val="dk2"/>
                </a:solidFill>
              </a:rPr>
              <a:t>Ingredients: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1 tomato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1 cucumber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onion</a:t>
            </a:r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¼ cup of olive oil</a:t>
            </a:r>
          </a:p>
          <a:p>
            <a:pPr indent="-381000" lvl="0" marL="45720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salt and pepper to taste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400">
                <a:solidFill>
                  <a:schemeClr val="dk2"/>
                </a:solidFill>
              </a:rPr>
              <a:t>Method: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lang="ru" sz="2400">
                <a:solidFill>
                  <a:schemeClr val="dk2"/>
                </a:solidFill>
              </a:rPr>
              <a:t>Chop tomato and cucumber, slice onion. Just before serving, toss with olive oil and add salt and pepper.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 sz="1800">
              <a:solidFill>
                <a:srgbClr val="767972"/>
              </a:solidFill>
              <a:highlight>
                <a:srgbClr val="FFFFFF"/>
              </a:highlight>
            </a:endParaRPr>
          </a:p>
          <a:p>
            <a:pPr indent="-228600" lvl="0" marL="49530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solidFill>
                  <a:schemeClr val="dk2"/>
                </a:solidFill>
              </a:rPr>
              <a:t>·         </a:t>
            </a:r>
          </a:p>
        </p:txBody>
      </p:sp>
      <p:pic>
        <p:nvPicPr>
          <p:cNvPr descr="салад.png"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324" y="630225"/>
            <a:ext cx="3563499" cy="20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431700" y="419375"/>
            <a:ext cx="8350500" cy="43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698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b="1" i="1"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Ingredients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1.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Sliced bread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2.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i="1"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170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gr. of sausage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3.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i="1"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120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gr. of cheese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4.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i="1"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3-4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tablespoons of mayonnaise</a:t>
            </a:r>
          </a:p>
          <a:p>
            <a:pPr indent="-698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b="1" i="1" lang="ru" sz="1800" u="sng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Recipe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1.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Spread the mayonnaise on the bread.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2.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 sausage and put on the bread.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3.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 cheese and put on the sausage.</a:t>
            </a:r>
          </a:p>
          <a:p>
            <a:pPr indent="-298450" lvl="0" marL="1778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4.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Cover with another slice of bread.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бутер.jpg"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9900" y="690725"/>
            <a:ext cx="4302300" cy="287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444050" y="431700"/>
            <a:ext cx="8277600" cy="4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Ingredients:</a:t>
            </a:r>
          </a:p>
          <a:p>
            <a:pPr indent="-3429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A cup of water</a:t>
            </a:r>
          </a:p>
          <a:p>
            <a:pPr indent="-3429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A packet of tea</a:t>
            </a:r>
          </a:p>
          <a:p>
            <a:pPr indent="-34290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Sugar to taste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/>
              <a:t>Recipe: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Boil some water. Put tea in the cup. Pour some water. Add suger and mix it. </a:t>
            </a:r>
          </a:p>
        </p:txBody>
      </p:sp>
      <p:pic>
        <p:nvPicPr>
          <p:cNvPr descr="чай.jpg"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275" y="2403150"/>
            <a:ext cx="3851673" cy="240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