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media1.mp3" ContentType="audi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rebuchet M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E9CB"/>
          </a:solidFill>
        </a:fill>
      </a:tcStyle>
    </a:wholeTbl>
    <a:band2H>
      <a:tcTxStyle b="def" i="def"/>
      <a:tcStyle>
        <a:tcBdr/>
        <a:fill>
          <a:solidFill>
            <a:srgbClr val="EEF4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5E6CB"/>
          </a:solidFill>
        </a:fill>
      </a:tcStyle>
    </a:wholeTbl>
    <a:band2H>
      <a:tcTxStyle b="def" i="def"/>
      <a:tcStyle>
        <a:tcBdr/>
        <a:fill>
          <a:solidFill>
            <a:srgbClr val="FAF3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8D0"/>
          </a:solidFill>
        </a:fill>
      </a:tcStyle>
    </a:wholeTbl>
    <a:band2H>
      <a:tcTxStyle b="def" i="def"/>
      <a:tcStyle>
        <a:tcBdr/>
        <a:fill>
          <a:solidFill>
            <a:srgbClr val="EEED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2" name="Shape 21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Trebuchet MS"/>
      </a:defRPr>
    </a:lvl1pPr>
    <a:lvl2pPr indent="228600" latinLnBrk="0">
      <a:defRPr sz="1200">
        <a:latin typeface="+mj-lt"/>
        <a:ea typeface="+mj-ea"/>
        <a:cs typeface="+mj-cs"/>
        <a:sym typeface="Trebuchet MS"/>
      </a:defRPr>
    </a:lvl2pPr>
    <a:lvl3pPr indent="457200" latinLnBrk="0">
      <a:defRPr sz="1200">
        <a:latin typeface="+mj-lt"/>
        <a:ea typeface="+mj-ea"/>
        <a:cs typeface="+mj-cs"/>
        <a:sym typeface="Trebuchet MS"/>
      </a:defRPr>
    </a:lvl3pPr>
    <a:lvl4pPr indent="685800" latinLnBrk="0">
      <a:defRPr sz="1200">
        <a:latin typeface="+mj-lt"/>
        <a:ea typeface="+mj-ea"/>
        <a:cs typeface="+mj-cs"/>
        <a:sym typeface="Trebuchet MS"/>
      </a:defRPr>
    </a:lvl4pPr>
    <a:lvl5pPr indent="914400" latinLnBrk="0">
      <a:defRPr sz="1200">
        <a:latin typeface="+mj-lt"/>
        <a:ea typeface="+mj-ea"/>
        <a:cs typeface="+mj-cs"/>
        <a:sym typeface="Trebuchet MS"/>
      </a:defRPr>
    </a:lvl5pPr>
    <a:lvl6pPr indent="1143000" latinLnBrk="0">
      <a:defRPr sz="1200">
        <a:latin typeface="+mj-lt"/>
        <a:ea typeface="+mj-ea"/>
        <a:cs typeface="+mj-cs"/>
        <a:sym typeface="Trebuchet MS"/>
      </a:defRPr>
    </a:lvl6pPr>
    <a:lvl7pPr indent="1371600" latinLnBrk="0">
      <a:defRPr sz="1200">
        <a:latin typeface="+mj-lt"/>
        <a:ea typeface="+mj-ea"/>
        <a:cs typeface="+mj-cs"/>
        <a:sym typeface="Trebuchet MS"/>
      </a:defRPr>
    </a:lvl7pPr>
    <a:lvl8pPr indent="1600200" latinLnBrk="0">
      <a:defRPr sz="1200">
        <a:latin typeface="+mj-lt"/>
        <a:ea typeface="+mj-ea"/>
        <a:cs typeface="+mj-cs"/>
        <a:sym typeface="Trebuchet MS"/>
      </a:defRPr>
    </a:lvl8pPr>
    <a:lvl9pPr indent="1828800" latinLnBrk="0">
      <a:defRPr sz="1200">
        <a:latin typeface="+mj-lt"/>
        <a:ea typeface="+mj-ea"/>
        <a:cs typeface="+mj-cs"/>
        <a:sym typeface="Trebuchet MS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2"/>
          <p:cNvGrpSpPr/>
          <p:nvPr/>
        </p:nvGrpSpPr>
        <p:grpSpPr>
          <a:xfrm>
            <a:off x="-1" y="-8468"/>
            <a:ext cx="12192002" cy="6866469"/>
            <a:chOff x="0" y="0"/>
            <a:chExt cx="12192000" cy="6866467"/>
          </a:xfrm>
        </p:grpSpPr>
        <p:sp>
          <p:nvSpPr>
            <p:cNvPr id="22" name="Shape 22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rgbClr val="BFBFB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" name="Shape 23"/>
            <p:cNvSpPr/>
            <p:nvPr/>
          </p:nvSpPr>
          <p:spPr>
            <a:xfrm flipH="1">
              <a:off x="7425267" y="3689879"/>
              <a:ext cx="4763559" cy="3176588"/>
            </a:xfrm>
            <a:prstGeom prst="line">
              <a:avLst/>
            </a:prstGeom>
            <a:noFill/>
            <a:ln w="9525" cap="rnd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" name="Shape 24"/>
            <p:cNvSpPr/>
            <p:nvPr/>
          </p:nvSpPr>
          <p:spPr>
            <a:xfrm>
              <a:off x="9181476" y="0"/>
              <a:ext cx="300735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" name="Shape 25"/>
            <p:cNvSpPr/>
            <p:nvPr/>
          </p:nvSpPr>
          <p:spPr>
            <a:xfrm>
              <a:off x="9603441" y="0"/>
              <a:ext cx="258856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" name="Shape 26"/>
            <p:cNvSpPr/>
            <p:nvPr/>
          </p:nvSpPr>
          <p:spPr>
            <a:xfrm>
              <a:off x="8932333" y="3056466"/>
              <a:ext cx="3259668" cy="381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" name="Shape 27"/>
            <p:cNvSpPr/>
            <p:nvPr/>
          </p:nvSpPr>
          <p:spPr>
            <a:xfrm>
              <a:off x="9334500" y="0"/>
              <a:ext cx="2854327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" name="Shap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rgbClr val="C0E474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9" name="Shape 29"/>
            <p:cNvSpPr/>
            <p:nvPr/>
          </p:nvSpPr>
          <p:spPr>
            <a:xfrm>
              <a:off x="10938999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" name="Shape 30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" name="Shape 31"/>
            <p:cNvSpPr/>
            <p:nvPr/>
          </p:nvSpPr>
          <p:spPr>
            <a:xfrm rot="10800000">
              <a:off x="-1" y="8467"/>
              <a:ext cx="842597" cy="5666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3" name="Shape 33"/>
          <p:cNvSpPr/>
          <p:nvPr>
            <p:ph type="title"/>
          </p:nvPr>
        </p:nvSpPr>
        <p:spPr>
          <a:xfrm>
            <a:off x="1507067" y="2404534"/>
            <a:ext cx="7766937" cy="1646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 algn="r">
              <a:defRPr sz="5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34" name="Shape 34"/>
          <p:cNvSpPr/>
          <p:nvPr>
            <p:ph type="body" sz="quarter" idx="1"/>
          </p:nvPr>
        </p:nvSpPr>
        <p:spPr>
          <a:xfrm>
            <a:off x="1507067" y="4050832"/>
            <a:ext cx="7766937" cy="1096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lvl1pPr>
          </a:lstStyle>
          <a:p>
            <a:pPr/>
            <a:r>
              <a:t>Образец подзаголовка</a:t>
            </a:r>
          </a:p>
        </p:txBody>
      </p:sp>
      <p:sp>
        <p:nvSpPr>
          <p:cNvPr id="35" name="Shape 3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title"/>
          </p:nvPr>
        </p:nvSpPr>
        <p:spPr>
          <a:xfrm>
            <a:off x="677335" y="609600"/>
            <a:ext cx="8596669" cy="3403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677335" y="4470400"/>
            <a:ext cx="8596669" cy="15709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>
            <a:lvl1pPr marL="0" indent="0">
              <a:buClrTx/>
              <a:buSzTx/>
              <a:buFontTx/>
              <a:buNone/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116" name="Shape 1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124" name="Shape 124"/>
          <p:cNvSpPr/>
          <p:nvPr>
            <p:ph type="body" sz="quarter" idx="1"/>
          </p:nvPr>
        </p:nvSpPr>
        <p:spPr>
          <a:xfrm>
            <a:off x="1366138" y="3632200"/>
            <a:ext cx="7224526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>
            <a:lvl1pPr marL="0" indent="0">
              <a:buClrTx/>
              <a:buSzTx/>
              <a:buFontTx/>
              <a:buNone/>
              <a:defRPr sz="1600">
                <a:solidFill>
                  <a:srgbClr val="808080"/>
                </a:solidFill>
              </a:defRPr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125" name="Shape 125"/>
          <p:cNvSpPr/>
          <p:nvPr>
            <p:ph type="body" sz="quarter" idx="13"/>
          </p:nvPr>
        </p:nvSpPr>
        <p:spPr>
          <a:xfrm>
            <a:off x="677334" y="4470399"/>
            <a:ext cx="8596670" cy="1570964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FontTx/>
              <a:buNone/>
            </a:pPr>
          </a:p>
        </p:txBody>
      </p:sp>
      <p:sp>
        <p:nvSpPr>
          <p:cNvPr id="126" name="Shape 126"/>
          <p:cNvSpPr/>
          <p:nvPr/>
        </p:nvSpPr>
        <p:spPr>
          <a:xfrm>
            <a:off x="541869" y="469465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C0E47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27" name="Shape 127"/>
          <p:cNvSpPr/>
          <p:nvPr/>
        </p:nvSpPr>
        <p:spPr>
          <a:xfrm>
            <a:off x="8893010" y="2565643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C0E47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”</a:t>
            </a:r>
          </a:p>
        </p:txBody>
      </p:sp>
      <p:sp>
        <p:nvSpPr>
          <p:cNvPr id="128" name="Shape 12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xfrm>
            <a:off x="677335" y="1931988"/>
            <a:ext cx="8596669" cy="25954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>
              <a:defRPr sz="4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136" name="Shape 136"/>
          <p:cNvSpPr/>
          <p:nvPr>
            <p:ph type="body" sz="quarter" idx="1"/>
          </p:nvPr>
        </p:nvSpPr>
        <p:spPr>
          <a:xfrm>
            <a:off x="677335" y="4527448"/>
            <a:ext cx="8596669" cy="15139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>
              <a:buClrTx/>
              <a:buSzTx/>
              <a:buFontTx/>
              <a:buNone/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137" name="Shape 1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145" name="Shape 145"/>
          <p:cNvSpPr/>
          <p:nvPr>
            <p:ph type="body" sz="quarter" idx="1"/>
          </p:nvPr>
        </p:nvSpPr>
        <p:spPr>
          <a:xfrm>
            <a:off x="677332" y="4013200"/>
            <a:ext cx="8596670" cy="514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 marL="0" indent="0">
              <a:buClrTx/>
              <a:buSzTx/>
              <a:buFontTx/>
              <a:buNone/>
              <a:defRPr sz="2400"/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146" name="Shape 146"/>
          <p:cNvSpPr/>
          <p:nvPr>
            <p:ph type="body" sz="quarter" idx="13"/>
          </p:nvPr>
        </p:nvSpPr>
        <p:spPr>
          <a:xfrm>
            <a:off x="677334" y="4527448"/>
            <a:ext cx="8596670" cy="151391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pPr>
          </a:p>
        </p:txBody>
      </p:sp>
      <p:sp>
        <p:nvSpPr>
          <p:cNvPr id="147" name="Shape 147"/>
          <p:cNvSpPr/>
          <p:nvPr/>
        </p:nvSpPr>
        <p:spPr>
          <a:xfrm>
            <a:off x="541869" y="469465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C0E47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48" name="Shape 148"/>
          <p:cNvSpPr/>
          <p:nvPr/>
        </p:nvSpPr>
        <p:spPr>
          <a:xfrm>
            <a:off x="8893010" y="2565643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C0E47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”</a:t>
            </a:r>
          </a:p>
        </p:txBody>
      </p:sp>
      <p:sp>
        <p:nvSpPr>
          <p:cNvPr id="149" name="Shape 1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title"/>
          </p:nvPr>
        </p:nvSpPr>
        <p:spPr>
          <a:xfrm>
            <a:off x="685798" y="609600"/>
            <a:ext cx="8588204" cy="3022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xfrm>
            <a:off x="677332" y="4013200"/>
            <a:ext cx="8596670" cy="514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 marL="0" indent="0">
              <a:buClrTx/>
              <a:buSzTx/>
              <a:buFontTx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158" name="Shape 158"/>
          <p:cNvSpPr/>
          <p:nvPr>
            <p:ph type="body" sz="quarter" idx="13"/>
          </p:nvPr>
        </p:nvSpPr>
        <p:spPr>
          <a:xfrm>
            <a:off x="677334" y="4527448"/>
            <a:ext cx="8596670" cy="151391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>
                <a:solidFill>
                  <a:srgbClr val="808080"/>
                </a:solidFill>
              </a:defRPr>
            </a:pPr>
          </a:p>
        </p:txBody>
      </p:sp>
      <p:sp>
        <p:nvSpPr>
          <p:cNvPr id="159" name="Shape 15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заголовка</a:t>
            </a:r>
          </a:p>
        </p:txBody>
      </p:sp>
      <p:sp>
        <p:nvSpPr>
          <p:cNvPr id="167" name="Shape 167"/>
          <p:cNvSpPr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68" name="Shape 1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title"/>
          </p:nvPr>
        </p:nvSpPr>
        <p:spPr>
          <a:xfrm>
            <a:off x="7967673" y="609598"/>
            <a:ext cx="1304744" cy="52514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/>
          <a:p>
            <a:pPr/>
            <a:r>
              <a:t>Образец заголовка</a:t>
            </a:r>
          </a:p>
        </p:txBody>
      </p:sp>
      <p:sp>
        <p:nvSpPr>
          <p:cNvPr id="176" name="Shape 176"/>
          <p:cNvSpPr/>
          <p:nvPr>
            <p:ph type="body" idx="1"/>
          </p:nvPr>
        </p:nvSpPr>
        <p:spPr>
          <a:xfrm>
            <a:off x="677335" y="609600"/>
            <a:ext cx="7060150" cy="52514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77" name="Shape 17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type="title"/>
          </p:nvPr>
        </p:nvSpPr>
        <p:spPr>
          <a:xfrm>
            <a:off x="609600" y="292100"/>
            <a:ext cx="10972800" cy="1384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заголовка</a:t>
            </a:r>
          </a:p>
        </p:txBody>
      </p:sp>
      <p:sp>
        <p:nvSpPr>
          <p:cNvPr id="185" name="Shape 18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roup 202"/>
          <p:cNvGrpSpPr/>
          <p:nvPr/>
        </p:nvGrpSpPr>
        <p:grpSpPr>
          <a:xfrm>
            <a:off x="-1" y="-8467"/>
            <a:ext cx="12192001" cy="6866468"/>
            <a:chOff x="0" y="0"/>
            <a:chExt cx="12192000" cy="6866467"/>
          </a:xfrm>
        </p:grpSpPr>
        <p:sp>
          <p:nvSpPr>
            <p:cNvPr id="192" name="Shape 192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rgbClr val="BFBFB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3" name="Shape 193"/>
            <p:cNvSpPr/>
            <p:nvPr/>
          </p:nvSpPr>
          <p:spPr>
            <a:xfrm flipH="1">
              <a:off x="7425266" y="3689880"/>
              <a:ext cx="4763559" cy="3176587"/>
            </a:xfrm>
            <a:prstGeom prst="line">
              <a:avLst/>
            </a:prstGeom>
            <a:noFill/>
            <a:ln w="9525" cap="rnd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9181476" y="0"/>
              <a:ext cx="300734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9603441" y="0"/>
              <a:ext cx="258855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8932333" y="3056466"/>
              <a:ext cx="3259667" cy="381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9334500" y="0"/>
              <a:ext cx="2854326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rgbClr val="C0E474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0938998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-1" y="4021666"/>
              <a:ext cx="448734" cy="284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03" name="Shape 203"/>
          <p:cNvSpPr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04" name="Shape 204"/>
          <p:cNvSpPr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05" name="Shape 205"/>
          <p:cNvSpPr/>
          <p:nvPr>
            <p:ph type="sldNum" sz="quarter" idx="2"/>
          </p:nvPr>
        </p:nvSpPr>
        <p:spPr>
          <a:xfrm>
            <a:off x="9049981" y="6114704"/>
            <a:ext cx="224022" cy="21844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заголовка</a:t>
            </a:r>
          </a:p>
        </p:txBody>
      </p:sp>
      <p:sp>
        <p:nvSpPr>
          <p:cNvPr id="43" name="Shape 43"/>
          <p:cNvSpPr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4" name="Shape 4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title"/>
          </p:nvPr>
        </p:nvSpPr>
        <p:spPr>
          <a:xfrm>
            <a:off x="677335" y="2700866"/>
            <a:ext cx="8596669" cy="182658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>
              <a:defRPr sz="40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52" name="Shape 52"/>
          <p:cNvSpPr/>
          <p:nvPr>
            <p:ph type="body" sz="quarter" idx="1"/>
          </p:nvPr>
        </p:nvSpPr>
        <p:spPr>
          <a:xfrm>
            <a:off x="677335" y="4527448"/>
            <a:ext cx="8596669" cy="860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>
              <a:buClrTx/>
              <a:buSzTx/>
              <a:buFontTx/>
              <a:buNone/>
              <a:defRPr sz="2000">
                <a:solidFill>
                  <a:srgbClr val="808080"/>
                </a:solidFill>
              </a:defRPr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53" name="Shape 5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заголовка</a:t>
            </a:r>
          </a:p>
        </p:txBody>
      </p:sp>
      <p:sp>
        <p:nvSpPr>
          <p:cNvPr id="61" name="Shape 61"/>
          <p:cNvSpPr/>
          <p:nvPr>
            <p:ph type="body" sz="quarter" idx="1"/>
          </p:nvPr>
        </p:nvSpPr>
        <p:spPr>
          <a:xfrm>
            <a:off x="677333" y="2160589"/>
            <a:ext cx="4184036" cy="38807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заголовка</a:t>
            </a:r>
          </a:p>
        </p:txBody>
      </p:sp>
      <p:sp>
        <p:nvSpPr>
          <p:cNvPr id="70" name="Shape 70"/>
          <p:cNvSpPr/>
          <p:nvPr>
            <p:ph type="body" sz="quarter" idx="1"/>
          </p:nvPr>
        </p:nvSpPr>
        <p:spPr>
          <a:xfrm>
            <a:off x="675744" y="2160983"/>
            <a:ext cx="4185624" cy="5762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 marL="0" indent="0">
              <a:buClrTx/>
              <a:buSzTx/>
              <a:buFontTx/>
              <a:buNone/>
              <a:defRPr sz="2400"/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71" name="Shape 71"/>
          <p:cNvSpPr/>
          <p:nvPr>
            <p:ph type="body" sz="quarter" idx="13"/>
          </p:nvPr>
        </p:nvSpPr>
        <p:spPr>
          <a:xfrm>
            <a:off x="5088382" y="2160983"/>
            <a:ext cx="4185619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FontTx/>
              <a:buNone/>
              <a:defRPr sz="2400"/>
            </a:pPr>
          </a:p>
        </p:txBody>
      </p:sp>
      <p:sp>
        <p:nvSpPr>
          <p:cNvPr id="72" name="Shape 7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заголовка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title"/>
          </p:nvPr>
        </p:nvSpPr>
        <p:spPr>
          <a:xfrm>
            <a:off x="677333" y="1498603"/>
            <a:ext cx="3854529" cy="12784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>
              <a:defRPr sz="20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95" name="Shape 95"/>
          <p:cNvSpPr/>
          <p:nvPr>
            <p:ph type="body" sz="half" idx="1"/>
          </p:nvPr>
        </p:nvSpPr>
        <p:spPr>
          <a:xfrm>
            <a:off x="4760460" y="514923"/>
            <a:ext cx="4513543" cy="55264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96" name="Shape 96"/>
          <p:cNvSpPr/>
          <p:nvPr>
            <p:ph type="body" sz="quarter" idx="13"/>
          </p:nvPr>
        </p:nvSpPr>
        <p:spPr>
          <a:xfrm>
            <a:off x="677334" y="2777069"/>
            <a:ext cx="3854528" cy="2584450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1400"/>
            </a:pPr>
          </a:p>
        </p:txBody>
      </p:sp>
      <p:sp>
        <p:nvSpPr>
          <p:cNvPr id="97" name="Shape 9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title"/>
          </p:nvPr>
        </p:nvSpPr>
        <p:spPr>
          <a:xfrm>
            <a:off x="677333" y="4800600"/>
            <a:ext cx="8596668" cy="566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>
              <a:defRPr sz="2400"/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105" name="Shape 105"/>
          <p:cNvSpPr/>
          <p:nvPr>
            <p:ph type="pic" sz="half" idx="13"/>
          </p:nvPr>
        </p:nvSpPr>
        <p:spPr>
          <a:xfrm>
            <a:off x="677333" y="609600"/>
            <a:ext cx="8596670" cy="38457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6" name="Shape 106"/>
          <p:cNvSpPr/>
          <p:nvPr>
            <p:ph type="body" sz="quarter" idx="1"/>
          </p:nvPr>
        </p:nvSpPr>
        <p:spPr>
          <a:xfrm>
            <a:off x="677333" y="5367337"/>
            <a:ext cx="8596668" cy="6740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>
              <a:buClrTx/>
              <a:buSzTx/>
              <a:buFontTx/>
              <a:buNone/>
              <a:defRPr sz="1200"/>
            </a:lvl1pPr>
          </a:lstStyle>
          <a:p>
            <a:pPr/>
            <a:r>
              <a:t>Образец текста</a:t>
            </a:r>
          </a:p>
        </p:txBody>
      </p:sp>
      <p:sp>
        <p:nvSpPr>
          <p:cNvPr id="107" name="Shape 10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/>
          <p:nvPr/>
        </p:nvGrpSpPr>
        <p:grpSpPr>
          <a:xfrm>
            <a:off x="-1" y="-8468"/>
            <a:ext cx="12192002" cy="6866469"/>
            <a:chOff x="0" y="0"/>
            <a:chExt cx="12192000" cy="6866467"/>
          </a:xfrm>
        </p:grpSpPr>
        <p:sp>
          <p:nvSpPr>
            <p:cNvPr id="2" name="Shape 2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rgbClr val="BFBFB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" name="Shape 3"/>
            <p:cNvSpPr/>
            <p:nvPr/>
          </p:nvSpPr>
          <p:spPr>
            <a:xfrm flipH="1">
              <a:off x="7425267" y="3689879"/>
              <a:ext cx="4763559" cy="3176588"/>
            </a:xfrm>
            <a:prstGeom prst="line">
              <a:avLst/>
            </a:prstGeom>
            <a:noFill/>
            <a:ln w="9525" cap="rnd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" name="Shape 4"/>
            <p:cNvSpPr/>
            <p:nvPr/>
          </p:nvSpPr>
          <p:spPr>
            <a:xfrm>
              <a:off x="9181476" y="0"/>
              <a:ext cx="300735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" name="Shape 5"/>
            <p:cNvSpPr/>
            <p:nvPr/>
          </p:nvSpPr>
          <p:spPr>
            <a:xfrm>
              <a:off x="9603441" y="0"/>
              <a:ext cx="258856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" name="Shape 6"/>
            <p:cNvSpPr/>
            <p:nvPr/>
          </p:nvSpPr>
          <p:spPr>
            <a:xfrm>
              <a:off x="8932333" y="3056466"/>
              <a:ext cx="3259668" cy="381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" name="Shape 7"/>
            <p:cNvSpPr/>
            <p:nvPr/>
          </p:nvSpPr>
          <p:spPr>
            <a:xfrm>
              <a:off x="9334500" y="0"/>
              <a:ext cx="2854327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" name="Shape 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rgbClr val="C0E474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" name="Shape 9"/>
            <p:cNvSpPr/>
            <p:nvPr/>
          </p:nvSpPr>
          <p:spPr>
            <a:xfrm>
              <a:off x="10938999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" name="Shape 10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" name="Shape 11"/>
            <p:cNvSpPr/>
            <p:nvPr/>
          </p:nvSpPr>
          <p:spPr>
            <a:xfrm>
              <a:off x="-1" y="4021666"/>
              <a:ext cx="448734" cy="2844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3" name="Shape 13"/>
          <p:cNvSpPr/>
          <p:nvPr>
            <p:ph type="title"/>
          </p:nvPr>
        </p:nvSpPr>
        <p:spPr>
          <a:xfrm>
            <a:off x="609600" y="274637"/>
            <a:ext cx="10972800" cy="132556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 fontScale="100000" lnSpcReduction="0"/>
          </a:bodyPr>
          <a:lstStyle/>
          <a:p>
            <a:pPr/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 fontScale="100000" lnSpcReduction="0"/>
          </a:bodyPr>
          <a:lstStyle/>
          <a:p>
            <a:pPr/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xfrm>
            <a:off x="9049981" y="6114704"/>
            <a:ext cx="224022" cy="218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Trebuchet MS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1pPr>
      <a:lvl2pPr marL="778668" marR="0" indent="-321468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2pPr>
      <a:lvl3pPr marL="1208314" marR="0" indent="-293914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3pPr>
      <a:lvl4pPr marL="1714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4pPr>
      <a:lvl5pPr marL="21717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5pPr>
      <a:lvl6pPr marL="2628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6pPr>
      <a:lvl7pPr marL="30861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7pPr>
      <a:lvl8pPr marL="35433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8pPr>
      <a:lvl9pPr marL="4000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j-lt"/>
          <a:ea typeface="+mj-ea"/>
          <a:cs typeface="+mj-cs"/>
          <a:sym typeface="Trebuchet M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5.jpe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1" Type="http://schemas.openxmlformats.org/officeDocument/2006/relationships/image" Target="../media/image15.jpeg"/><Relationship Id="rId12" Type="http://schemas.openxmlformats.org/officeDocument/2006/relationships/audio" Target="../media/media1.mp3"/><Relationship Id="rId13" Type="http://schemas.microsoft.com/office/2007/relationships/media" Target="../media/media1.mp3"/><Relationship Id="rId14" Type="http://schemas.openxmlformats.org/officeDocument/2006/relationships/image" Target="../media/image17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1" Type="http://schemas.openxmlformats.org/officeDocument/2006/relationships/image" Target="../media/image15.jpeg"/><Relationship Id="rId12" Type="http://schemas.openxmlformats.org/officeDocument/2006/relationships/audio" Target="../media/media1.mp3"/><Relationship Id="rId13" Type="http://schemas.microsoft.com/office/2007/relationships/media" Target="../media/media1.mp3"/><Relationship Id="rId14" Type="http://schemas.openxmlformats.org/officeDocument/2006/relationships/image" Target="../media/image17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hkolazhizni.ru/img/content/i19/19036.jpg" TargetMode="External"/><Relationship Id="rId3" Type="http://schemas.openxmlformats.org/officeDocument/2006/relationships/image" Target="../media/image18.png"/><Relationship Id="rId4" Type="http://schemas.openxmlformats.org/officeDocument/2006/relationships/image" Target="../media/image2.g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gif"/><Relationship Id="rId4" Type="http://schemas.openxmlformats.org/officeDocument/2006/relationships/image" Target="../media/image5.gif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ctrTitle"/>
          </p:nvPr>
        </p:nvSpPr>
        <p:spPr>
          <a:xfrm>
            <a:off x="1507067" y="3356657"/>
            <a:ext cx="7766937" cy="1469985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My favourite food</a:t>
            </a:r>
          </a:p>
        </p:txBody>
      </p:sp>
      <p:pic>
        <p:nvPicPr>
          <p:cNvPr id="215" name="image1.gif" descr="C:\Users\ilvir\Desktop\Новая папка\579227506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7048" y="469296"/>
            <a:ext cx="2872710" cy="3338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image18.jpg" descr="i?id=29335305&amp;tov=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614" y="-17059"/>
            <a:ext cx="1859043" cy="1390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image19.jpg" descr="i?id=69869954&amp;tov=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6098" y="1375497"/>
            <a:ext cx="1500396" cy="1420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image20.tif" descr="i?id=97630802&amp;tov=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27513" y="-39688"/>
            <a:ext cx="2520951" cy="1900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image21.jpg" descr="i?id=54690538&amp;tov=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0675" y="2384352"/>
            <a:ext cx="2447925" cy="1827214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hape 323"/>
          <p:cNvSpPr/>
          <p:nvPr/>
        </p:nvSpPr>
        <p:spPr>
          <a:xfrm>
            <a:off x="4174093" y="629761"/>
            <a:ext cx="254358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f</a:t>
            </a:r>
          </a:p>
        </p:txBody>
      </p:sp>
      <p:sp>
        <p:nvSpPr>
          <p:cNvPr id="324" name="Shape 324"/>
          <p:cNvSpPr/>
          <p:nvPr/>
        </p:nvSpPr>
        <p:spPr>
          <a:xfrm>
            <a:off x="1258887" y="1711325"/>
            <a:ext cx="32619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n</a:t>
            </a:r>
          </a:p>
        </p:txBody>
      </p:sp>
      <p:sp>
        <p:nvSpPr>
          <p:cNvPr id="325" name="Shape 325"/>
          <p:cNvSpPr/>
          <p:nvPr/>
        </p:nvSpPr>
        <p:spPr>
          <a:xfrm>
            <a:off x="1351955" y="522215"/>
            <a:ext cx="32222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o</a:t>
            </a:r>
          </a:p>
        </p:txBody>
      </p:sp>
      <p:sp>
        <p:nvSpPr>
          <p:cNvPr id="326" name="Shape 326"/>
          <p:cNvSpPr/>
          <p:nvPr/>
        </p:nvSpPr>
        <p:spPr>
          <a:xfrm>
            <a:off x="5875258" y="5519189"/>
            <a:ext cx="441484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m</a:t>
            </a:r>
          </a:p>
        </p:txBody>
      </p:sp>
      <p:pic>
        <p:nvPicPr>
          <p:cNvPr id="327" name="image22.tif" descr="i?id=94204880&amp;tov=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06382" y="4436197"/>
            <a:ext cx="1883365" cy="2092326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Shape 328"/>
          <p:cNvSpPr/>
          <p:nvPr/>
        </p:nvSpPr>
        <p:spPr>
          <a:xfrm>
            <a:off x="213201" y="387667"/>
            <a:ext cx="2828331" cy="546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>
                <a:solidFill>
                  <a:srgbClr val="FF0000"/>
                </a:solidFill>
              </a:defRPr>
            </a:pPr>
            <a:r>
              <a:t>Eggs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Milk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Pizza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Cake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Vegetables</a:t>
            </a:r>
          </a:p>
        </p:txBody>
      </p:sp>
      <p:sp>
        <p:nvSpPr>
          <p:cNvPr id="329" name="Shape 329"/>
          <p:cNvSpPr/>
          <p:nvPr/>
        </p:nvSpPr>
        <p:spPr>
          <a:xfrm>
            <a:off x="7653338" y="3392418"/>
            <a:ext cx="265272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image18.jpg" descr="i?id=29335305&amp;tov=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614" y="-17059"/>
            <a:ext cx="1859043" cy="1390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image19.jpg" descr="i?id=69869954&amp;tov=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6099" y="1375497"/>
            <a:ext cx="1500395" cy="1420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image20.tif" descr="i?id=97630802&amp;tov=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46409" y="2580041"/>
            <a:ext cx="1904855" cy="1435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image21.jpg" descr="i?id=54690538&amp;tov=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0675" y="2384352"/>
            <a:ext cx="2447925" cy="1827214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Shape 335"/>
          <p:cNvSpPr/>
          <p:nvPr/>
        </p:nvSpPr>
        <p:spPr>
          <a:xfrm>
            <a:off x="1500187" y="2900434"/>
            <a:ext cx="2543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f</a:t>
            </a:r>
          </a:p>
        </p:txBody>
      </p:sp>
      <p:sp>
        <p:nvSpPr>
          <p:cNvPr id="336" name="Shape 336"/>
          <p:cNvSpPr/>
          <p:nvPr/>
        </p:nvSpPr>
        <p:spPr>
          <a:xfrm>
            <a:off x="1258887" y="1711325"/>
            <a:ext cx="32619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n</a:t>
            </a:r>
          </a:p>
        </p:txBody>
      </p:sp>
      <p:sp>
        <p:nvSpPr>
          <p:cNvPr id="337" name="Shape 337"/>
          <p:cNvSpPr/>
          <p:nvPr/>
        </p:nvSpPr>
        <p:spPr>
          <a:xfrm>
            <a:off x="1351955" y="522215"/>
            <a:ext cx="32222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o</a:t>
            </a:r>
          </a:p>
        </p:txBody>
      </p:sp>
      <p:sp>
        <p:nvSpPr>
          <p:cNvPr id="338" name="Shape 338"/>
          <p:cNvSpPr/>
          <p:nvPr/>
        </p:nvSpPr>
        <p:spPr>
          <a:xfrm>
            <a:off x="5875258" y="5519189"/>
            <a:ext cx="441484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m</a:t>
            </a:r>
          </a:p>
        </p:txBody>
      </p:sp>
      <p:pic>
        <p:nvPicPr>
          <p:cNvPr id="339" name="image22.tif" descr="i?id=94204880&amp;tov=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06382" y="4436197"/>
            <a:ext cx="1883365" cy="2092326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Shape 340"/>
          <p:cNvSpPr/>
          <p:nvPr/>
        </p:nvSpPr>
        <p:spPr>
          <a:xfrm>
            <a:off x="213201" y="387667"/>
            <a:ext cx="2828331" cy="546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>
                <a:solidFill>
                  <a:srgbClr val="FF0000"/>
                </a:solidFill>
              </a:defRPr>
            </a:pPr>
            <a:r>
              <a:t>Eggs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Milk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Pizza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Cake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Vegetables</a:t>
            </a:r>
          </a:p>
        </p:txBody>
      </p:sp>
      <p:sp>
        <p:nvSpPr>
          <p:cNvPr id="341" name="Shape 341"/>
          <p:cNvSpPr/>
          <p:nvPr/>
        </p:nvSpPr>
        <p:spPr>
          <a:xfrm>
            <a:off x="7653338" y="3392418"/>
            <a:ext cx="265272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image18.jpg" descr="i?id=29335305&amp;tov=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614" y="-17059"/>
            <a:ext cx="1859043" cy="1390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image19.jpg" descr="i?id=69869954&amp;tov=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6099" y="1375497"/>
            <a:ext cx="1500395" cy="1420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image20.tif" descr="i?id=97630802&amp;tov=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46409" y="2580041"/>
            <a:ext cx="1904855" cy="1435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image21.jpg" descr="i?id=54690538&amp;tov=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0675" y="2384352"/>
            <a:ext cx="2447925" cy="1827214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Shape 347"/>
          <p:cNvSpPr/>
          <p:nvPr/>
        </p:nvSpPr>
        <p:spPr>
          <a:xfrm>
            <a:off x="1500187" y="2900434"/>
            <a:ext cx="2543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f</a:t>
            </a:r>
          </a:p>
        </p:txBody>
      </p:sp>
      <p:sp>
        <p:nvSpPr>
          <p:cNvPr id="348" name="Shape 348"/>
          <p:cNvSpPr/>
          <p:nvPr/>
        </p:nvSpPr>
        <p:spPr>
          <a:xfrm>
            <a:off x="1258887" y="1711325"/>
            <a:ext cx="32619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n</a:t>
            </a:r>
          </a:p>
        </p:txBody>
      </p:sp>
      <p:sp>
        <p:nvSpPr>
          <p:cNvPr id="349" name="Shape 349"/>
          <p:cNvSpPr/>
          <p:nvPr/>
        </p:nvSpPr>
        <p:spPr>
          <a:xfrm>
            <a:off x="1351955" y="522215"/>
            <a:ext cx="32222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o</a:t>
            </a:r>
          </a:p>
        </p:txBody>
      </p:sp>
      <p:sp>
        <p:nvSpPr>
          <p:cNvPr id="350" name="Shape 350"/>
          <p:cNvSpPr/>
          <p:nvPr/>
        </p:nvSpPr>
        <p:spPr>
          <a:xfrm>
            <a:off x="1292324" y="4089544"/>
            <a:ext cx="441485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m</a:t>
            </a:r>
          </a:p>
        </p:txBody>
      </p:sp>
      <p:pic>
        <p:nvPicPr>
          <p:cNvPr id="351" name="image22.tif" descr="i?id=94204880&amp;tov=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76472" y="3609108"/>
            <a:ext cx="1644730" cy="1827215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Shape 352"/>
          <p:cNvSpPr/>
          <p:nvPr/>
        </p:nvSpPr>
        <p:spPr>
          <a:xfrm>
            <a:off x="213201" y="449334"/>
            <a:ext cx="2828331" cy="546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>
                <a:solidFill>
                  <a:srgbClr val="FF0000"/>
                </a:solidFill>
              </a:defRPr>
            </a:pPr>
            <a:r>
              <a:t>Eggs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Milk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Pizza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Cake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Vegetables</a:t>
            </a:r>
          </a:p>
        </p:txBody>
      </p:sp>
      <p:sp>
        <p:nvSpPr>
          <p:cNvPr id="353" name="Shape 353"/>
          <p:cNvSpPr/>
          <p:nvPr/>
        </p:nvSpPr>
        <p:spPr>
          <a:xfrm>
            <a:off x="7653338" y="3392418"/>
            <a:ext cx="265272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image18.jpg" descr="i?id=29335305&amp;tov=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614" y="-17059"/>
            <a:ext cx="1859043" cy="1390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image19.jpg" descr="i?id=69869954&amp;tov=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6099" y="1375497"/>
            <a:ext cx="1500395" cy="1420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image20.tif" descr="i?id=97630802&amp;tov=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46409" y="2580041"/>
            <a:ext cx="1904855" cy="1435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image21.jpg" descr="i?id=54690538&amp;tov=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66616" y="5222397"/>
            <a:ext cx="1876884" cy="1400970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Shape 359"/>
          <p:cNvSpPr/>
          <p:nvPr/>
        </p:nvSpPr>
        <p:spPr>
          <a:xfrm>
            <a:off x="1500187" y="2900434"/>
            <a:ext cx="2543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f</a:t>
            </a:r>
          </a:p>
        </p:txBody>
      </p:sp>
      <p:sp>
        <p:nvSpPr>
          <p:cNvPr id="360" name="Shape 360"/>
          <p:cNvSpPr/>
          <p:nvPr/>
        </p:nvSpPr>
        <p:spPr>
          <a:xfrm>
            <a:off x="1258887" y="1711325"/>
            <a:ext cx="32619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n</a:t>
            </a:r>
          </a:p>
        </p:txBody>
      </p:sp>
      <p:sp>
        <p:nvSpPr>
          <p:cNvPr id="361" name="Shape 361"/>
          <p:cNvSpPr/>
          <p:nvPr/>
        </p:nvSpPr>
        <p:spPr>
          <a:xfrm>
            <a:off x="1351955" y="522215"/>
            <a:ext cx="32222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o</a:t>
            </a:r>
          </a:p>
        </p:txBody>
      </p:sp>
      <p:sp>
        <p:nvSpPr>
          <p:cNvPr id="362" name="Shape 362"/>
          <p:cNvSpPr/>
          <p:nvPr/>
        </p:nvSpPr>
        <p:spPr>
          <a:xfrm>
            <a:off x="1292324" y="4089544"/>
            <a:ext cx="441485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m</a:t>
            </a:r>
          </a:p>
        </p:txBody>
      </p:sp>
      <p:pic>
        <p:nvPicPr>
          <p:cNvPr id="363" name="image22.tif" descr="i?id=94204880&amp;tov=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76472" y="3609109"/>
            <a:ext cx="1644730" cy="1827214"/>
          </a:xfrm>
          <a:prstGeom prst="rect">
            <a:avLst/>
          </a:prstGeom>
          <a:ln w="12700">
            <a:miter lim="400000"/>
          </a:ln>
        </p:spPr>
      </p:pic>
      <p:sp>
        <p:nvSpPr>
          <p:cNvPr id="364" name="Shape 364"/>
          <p:cNvSpPr/>
          <p:nvPr/>
        </p:nvSpPr>
        <p:spPr>
          <a:xfrm>
            <a:off x="213201" y="449334"/>
            <a:ext cx="2828331" cy="546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>
                <a:solidFill>
                  <a:srgbClr val="FF0000"/>
                </a:solidFill>
              </a:defRPr>
            </a:pPr>
            <a:r>
              <a:t>Eggs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Milk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Pizza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Cake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Vegetables</a:t>
            </a:r>
          </a:p>
        </p:txBody>
      </p:sp>
      <p:sp>
        <p:nvSpPr>
          <p:cNvPr id="365" name="Shape 365"/>
          <p:cNvSpPr/>
          <p:nvPr/>
        </p:nvSpPr>
        <p:spPr>
          <a:xfrm>
            <a:off x="2773660" y="5335518"/>
            <a:ext cx="26527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image8.jpg" descr="i?id=98163819&amp;tov=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288" y="404813"/>
            <a:ext cx="1589088" cy="1655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8" name="image9.png" descr="i?id=16088477&amp;tov=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88125" y="2347913"/>
            <a:ext cx="2160589" cy="21605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image8.jpg" descr="i?id=98163819&amp;tov=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288" y="404813"/>
            <a:ext cx="1589088" cy="1655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image10.png" descr="i?id=90449572&amp;tov=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27313" y="188912"/>
            <a:ext cx="1944687" cy="1944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image11.png" descr="i?id=133786700&amp;tov=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3850" y="2420938"/>
            <a:ext cx="1727200" cy="1273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image12.png" descr="i?id=92567046&amp;tov=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95288" y="4581525"/>
            <a:ext cx="2087562" cy="124142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image13.png" descr="i?id=12806822&amp;tov=4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48037" y="2492375"/>
            <a:ext cx="1992313" cy="15652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4" name="image14.jpg" descr="i?id=40947663&amp;tov=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843213" y="4652962"/>
            <a:ext cx="1755776" cy="1933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image15.png" descr="i?id=768357&amp;tov=0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643437" y="317500"/>
            <a:ext cx="2233613" cy="1665289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image16.png" descr="i?id=111680587&amp;tov=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588125" y="404813"/>
            <a:ext cx="2016125" cy="1504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image17.png" descr="i?id=44542569&amp;tov=0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940425" y="4941887"/>
            <a:ext cx="2087564" cy="12461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 advClick="1" p14:dur="2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>
            <p:ph type="title"/>
          </p:nvPr>
        </p:nvSpPr>
        <p:spPr>
          <a:xfrm>
            <a:off x="500062" y="214313"/>
            <a:ext cx="8229601" cy="714376"/>
          </a:xfrm>
          <a:prstGeom prst="rect">
            <a:avLst/>
          </a:prstGeom>
        </p:spPr>
        <p:txBody>
          <a:bodyPr/>
          <a:lstStyle/>
          <a:p>
            <a:pPr/>
            <a:r>
              <a:t>      </a:t>
            </a:r>
            <a:r>
              <a:t>Listen and sing along</a:t>
            </a:r>
          </a:p>
        </p:txBody>
      </p:sp>
      <p:sp>
        <p:nvSpPr>
          <p:cNvPr id="380" name="Shape 380"/>
          <p:cNvSpPr/>
          <p:nvPr>
            <p:ph type="body" idx="1"/>
          </p:nvPr>
        </p:nvSpPr>
        <p:spPr>
          <a:xfrm>
            <a:off x="457200" y="928687"/>
            <a:ext cx="8229600" cy="5143501"/>
          </a:xfrm>
          <a:prstGeom prst="rect">
            <a:avLst/>
          </a:prstGeom>
        </p:spPr>
        <p:txBody>
          <a:bodyPr/>
          <a:lstStyle/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Chicken</a:t>
            </a:r>
            <a:r>
              <a:rPr>
                <a:solidFill>
                  <a:srgbClr val="404040"/>
                </a:solidFill>
              </a:rPr>
              <a:t> with </a:t>
            </a:r>
            <a:r>
              <a:t>vegetables</a:t>
            </a:r>
            <a:r>
              <a:rPr>
                <a:solidFill>
                  <a:srgbClr val="404040"/>
                </a:solidFill>
              </a:rPr>
              <a:t>,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Ice cream </a:t>
            </a:r>
            <a:r>
              <a:rPr>
                <a:solidFill>
                  <a:srgbClr val="404040"/>
                </a:solidFill>
              </a:rPr>
              <a:t>and </a:t>
            </a:r>
            <a:r>
              <a:t>chocolate</a:t>
            </a:r>
            <a:r>
              <a:rPr>
                <a:solidFill>
                  <a:srgbClr val="404040"/>
                </a:solidFill>
              </a:rPr>
              <a:t>.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Water</a:t>
            </a:r>
            <a:r>
              <a:rPr>
                <a:solidFill>
                  <a:srgbClr val="404040"/>
                </a:solidFill>
              </a:rPr>
              <a:t> and </a:t>
            </a:r>
            <a:r>
              <a:t>lemonade</a:t>
            </a:r>
            <a:r>
              <a:rPr>
                <a:solidFill>
                  <a:srgbClr val="404040"/>
                </a:solidFill>
              </a:rPr>
              <a:t>, 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Pizza</a:t>
            </a:r>
            <a:r>
              <a:rPr>
                <a:solidFill>
                  <a:srgbClr val="404040"/>
                </a:solidFill>
              </a:rPr>
              <a:t> with cheese on it!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Eggs</a:t>
            </a:r>
            <a:r>
              <a:rPr>
                <a:solidFill>
                  <a:srgbClr val="404040"/>
                </a:solidFill>
              </a:rPr>
              <a:t> in my </a:t>
            </a:r>
            <a:r>
              <a:t>sandwiches</a:t>
            </a:r>
            <a:r>
              <a:rPr>
                <a:solidFill>
                  <a:srgbClr val="404040"/>
                </a:solidFill>
              </a:rPr>
              <a:t>,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Burgers</a:t>
            </a:r>
            <a:r>
              <a:rPr>
                <a:solidFill>
                  <a:srgbClr val="404040"/>
                </a:solidFill>
              </a:rPr>
              <a:t> with chips: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/>
            </a:pPr>
            <a:r>
              <a:t>These are just some</a:t>
            </a:r>
          </a:p>
          <a:p>
            <a:pPr algn="ctr">
              <a:buSzTx/>
              <a:buNone/>
              <a:defRPr sz="3200"/>
            </a:pPr>
            <a:r>
              <a:t>Of my favourite things!</a:t>
            </a:r>
          </a:p>
        </p:txBody>
      </p:sp>
      <p:pic>
        <p:nvPicPr>
          <p:cNvPr id="381" name="image27.jpg" descr="C:\Users\ilvir\Desktop\imgpreview (2)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9438" y="5572125"/>
            <a:ext cx="1579563" cy="10620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image28.jpg" descr="C:\Users\ilvir\Desktop\ovoshh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00" y="1143000"/>
            <a:ext cx="1524000" cy="984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3" name="image29.jpg" descr="C:\Users\ilvir\Desktop\imgpreview (7)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4375" y="5429250"/>
            <a:ext cx="1571625" cy="11858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image30.jpg" descr="C:\Users\ilvir\Desktop\voda-13_small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29438" y="357188"/>
            <a:ext cx="1643063" cy="1908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5" name="image31.jpg" descr="C:\Users\ilvir\Desktop\imgpreview (3)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1500" y="2286000"/>
            <a:ext cx="1500188" cy="1265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6" name="image32.jpg" descr="C:\Users\ilvir\Desktop\imgpreview (4)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714625" y="5643562"/>
            <a:ext cx="1357313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image33.jpg" descr="C:\Users\ilvir\Desktop\imgpreview (5)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429500" y="2357438"/>
            <a:ext cx="1714500" cy="1781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8" name="image34.jpg" descr="C:\Users\ilvir\Desktop\imgpreview (6)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7188" y="3500437"/>
            <a:ext cx="1643062" cy="1643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image35.jpg" descr="C:\Users\ilvir\Desktop\imgpreview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143750" y="4286250"/>
            <a:ext cx="1458913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90" name="image36.jpg" descr="C:\Users\ilvir\Desktop\Новая папка\i.jp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857750" y="5572125"/>
            <a:ext cx="1285875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Track No17.mp3"/>
          <p:cNvPicPr>
            <a:picLocks noChangeAspect="0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4">
            <a:extLst/>
          </a:blip>
          <a:stretch>
            <a:fillRect/>
          </a:stretch>
        </p:blipFill>
        <p:spPr>
          <a:xfrm>
            <a:off x="10490200" y="533400"/>
            <a:ext cx="571500" cy="57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619591" fill="hold"/>
                                        <p:tgtEl>
                                          <p:spTgt spid="3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39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>
            <p:ph type="title"/>
          </p:nvPr>
        </p:nvSpPr>
        <p:spPr>
          <a:xfrm>
            <a:off x="500062" y="214313"/>
            <a:ext cx="8229601" cy="714376"/>
          </a:xfrm>
          <a:prstGeom prst="rect">
            <a:avLst/>
          </a:prstGeom>
        </p:spPr>
        <p:txBody>
          <a:bodyPr/>
          <a:lstStyle/>
          <a:p>
            <a:pPr/>
            <a:r>
              <a:t>      </a:t>
            </a:r>
            <a:r>
              <a:t>Listen and sing along</a:t>
            </a:r>
          </a:p>
        </p:txBody>
      </p:sp>
      <p:sp>
        <p:nvSpPr>
          <p:cNvPr id="394" name="Shape 394"/>
          <p:cNvSpPr/>
          <p:nvPr>
            <p:ph type="body" idx="1"/>
          </p:nvPr>
        </p:nvSpPr>
        <p:spPr>
          <a:xfrm>
            <a:off x="457200" y="928687"/>
            <a:ext cx="8229600" cy="5143501"/>
          </a:xfrm>
          <a:prstGeom prst="rect">
            <a:avLst/>
          </a:prstGeom>
        </p:spPr>
        <p:txBody>
          <a:bodyPr/>
          <a:lstStyle/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Chicken</a:t>
            </a:r>
            <a:r>
              <a:rPr>
                <a:solidFill>
                  <a:srgbClr val="404040"/>
                </a:solidFill>
              </a:rPr>
              <a:t> with </a:t>
            </a:r>
            <a:r>
              <a:t>vegetables</a:t>
            </a:r>
            <a:r>
              <a:rPr>
                <a:solidFill>
                  <a:srgbClr val="404040"/>
                </a:solidFill>
              </a:rPr>
              <a:t>,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Ice cream </a:t>
            </a:r>
            <a:r>
              <a:rPr>
                <a:solidFill>
                  <a:srgbClr val="404040"/>
                </a:solidFill>
              </a:rPr>
              <a:t>and </a:t>
            </a:r>
            <a:r>
              <a:t>chocolate</a:t>
            </a:r>
            <a:r>
              <a:rPr>
                <a:solidFill>
                  <a:srgbClr val="404040"/>
                </a:solidFill>
              </a:rPr>
              <a:t>.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Water</a:t>
            </a:r>
            <a:r>
              <a:rPr>
                <a:solidFill>
                  <a:srgbClr val="404040"/>
                </a:solidFill>
              </a:rPr>
              <a:t> and </a:t>
            </a:r>
            <a:r>
              <a:t>lemonade</a:t>
            </a:r>
            <a:r>
              <a:rPr>
                <a:solidFill>
                  <a:srgbClr val="404040"/>
                </a:solidFill>
              </a:rPr>
              <a:t>, 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Pizza</a:t>
            </a:r>
            <a:r>
              <a:rPr>
                <a:solidFill>
                  <a:srgbClr val="404040"/>
                </a:solidFill>
              </a:rPr>
              <a:t> with cheese on it!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Eggs</a:t>
            </a:r>
            <a:r>
              <a:rPr>
                <a:solidFill>
                  <a:srgbClr val="404040"/>
                </a:solidFill>
              </a:rPr>
              <a:t> in my </a:t>
            </a:r>
            <a:r>
              <a:t>sandwiches</a:t>
            </a:r>
            <a:r>
              <a:rPr>
                <a:solidFill>
                  <a:srgbClr val="404040"/>
                </a:solidFill>
              </a:rPr>
              <a:t>,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>
                <a:solidFill>
                  <a:srgbClr val="FF0000"/>
                </a:solidFill>
              </a:defRPr>
            </a:pPr>
            <a:r>
              <a:t>Burgers</a:t>
            </a:r>
            <a:r>
              <a:rPr>
                <a:solidFill>
                  <a:srgbClr val="404040"/>
                </a:solidFill>
              </a:rPr>
              <a:t> with chips:</a:t>
            </a:r>
            <a:endParaRPr>
              <a:solidFill>
                <a:srgbClr val="404040"/>
              </a:solidFill>
            </a:endParaRPr>
          </a:p>
          <a:p>
            <a:pPr algn="ctr">
              <a:buSzTx/>
              <a:buNone/>
              <a:defRPr sz="3200"/>
            </a:pPr>
            <a:r>
              <a:t>These are just some</a:t>
            </a:r>
          </a:p>
          <a:p>
            <a:pPr algn="ctr">
              <a:buSzTx/>
              <a:buNone/>
              <a:defRPr sz="3200"/>
            </a:pPr>
            <a:r>
              <a:t>Of my favourite things!</a:t>
            </a:r>
          </a:p>
        </p:txBody>
      </p:sp>
      <p:pic>
        <p:nvPicPr>
          <p:cNvPr id="395" name="image27.jpg" descr="C:\Users\ilvir\Desktop\imgpreview (2)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9438" y="5572125"/>
            <a:ext cx="1579563" cy="10620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6" name="image28.jpg" descr="C:\Users\ilvir\Desktop\ovoshh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00" y="1143000"/>
            <a:ext cx="1524000" cy="984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7" name="image29.jpg" descr="C:\Users\ilvir\Desktop\imgpreview (7)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4375" y="5429250"/>
            <a:ext cx="1571625" cy="11858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image30.jpg" descr="C:\Users\ilvir\Desktop\voda-13_small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29438" y="357188"/>
            <a:ext cx="1643063" cy="1908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image31.jpg" descr="C:\Users\ilvir\Desktop\imgpreview (3)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1500" y="2286000"/>
            <a:ext cx="1500188" cy="1265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00" name="image32.jpg" descr="C:\Users\ilvir\Desktop\imgpreview (4)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714625" y="5643562"/>
            <a:ext cx="1357313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01" name="image33.jpg" descr="C:\Users\ilvir\Desktop\imgpreview (5)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429500" y="2357438"/>
            <a:ext cx="1714500" cy="1781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02" name="image34.jpg" descr="C:\Users\ilvir\Desktop\imgpreview (6)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7188" y="3500437"/>
            <a:ext cx="1643062" cy="1643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3" name="image35.jpg" descr="C:\Users\ilvir\Desktop\imgpreview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143750" y="4286250"/>
            <a:ext cx="1458913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4" name="image36.jpg" descr="C:\Users\ilvir\Desktop\Новая папка\i.jp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857750" y="5572125"/>
            <a:ext cx="1285875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5" name="Track No17.mp3"/>
          <p:cNvPicPr>
            <a:picLocks noChangeAspect="0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4">
            <a:extLst/>
          </a:blip>
          <a:stretch>
            <a:fillRect/>
          </a:stretch>
        </p:blipFill>
        <p:spPr>
          <a:xfrm>
            <a:off x="10490200" y="533400"/>
            <a:ext cx="571500" cy="57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619598" fill="hold"/>
                                        <p:tgtEl>
                                          <p:spTgt spid="4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40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/>
          <p:nvPr/>
        </p:nvSpPr>
        <p:spPr>
          <a:xfrm>
            <a:off x="3379242" y="2919730"/>
            <a:ext cx="3376115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8300"/>
            </a:lvl1pPr>
          </a:lstStyle>
          <a:p>
            <a:pPr/>
            <a:r>
              <a:t>izazp</a:t>
            </a:r>
          </a:p>
        </p:txBody>
      </p:sp>
      <p:sp>
        <p:nvSpPr>
          <p:cNvPr id="409" name="Shape 409"/>
          <p:cNvSpPr/>
          <p:nvPr/>
        </p:nvSpPr>
        <p:spPr>
          <a:xfrm>
            <a:off x="2593455" y="659130"/>
            <a:ext cx="4432063" cy="1031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400"/>
            </a:lvl1pPr>
          </a:lstStyle>
          <a:p>
            <a:pPr/>
            <a:r>
              <a:t>What’s this?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/>
          <p:nvPr/>
        </p:nvSpPr>
        <p:spPr>
          <a:xfrm>
            <a:off x="2998242" y="2970529"/>
            <a:ext cx="3376116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8300"/>
            </a:lvl1pPr>
          </a:lstStyle>
          <a:p>
            <a:pPr/>
            <a:r>
              <a:t>pizza</a:t>
            </a:r>
          </a:p>
        </p:txBody>
      </p:sp>
      <p:pic>
        <p:nvPicPr>
          <p:cNvPr id="412" name="image32.jpg" descr="C:\Users\ilvir\Desktop\imgpreview (4)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67424" y="2471383"/>
            <a:ext cx="3227786" cy="28880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 advClick="1" p14:dur="2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2" presetID="2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2" grpId="2"/>
      <p:bldP build="whole" bldLvl="1" animBg="1" rev="0" advAuto="0" spid="4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body" idx="1"/>
          </p:nvPr>
        </p:nvSpPr>
        <p:spPr>
          <a:xfrm>
            <a:off x="179387" y="260350"/>
            <a:ext cx="8229601" cy="6337300"/>
          </a:xfrm>
          <a:prstGeom prst="rect">
            <a:avLst/>
          </a:prstGeom>
        </p:spPr>
        <p:txBody>
          <a:bodyPr/>
          <a:lstStyle/>
          <a:p>
            <a:pPr>
              <a:defRPr sz="3600">
                <a:solidFill>
                  <a:srgbClr val="FF0000"/>
                </a:solidFill>
              </a:defRPr>
            </a:pPr>
            <a:r>
              <a:t>Chickens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Chocolate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Burgers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Cheese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Ice cream</a:t>
            </a:r>
          </a:p>
        </p:txBody>
      </p:sp>
      <p:pic>
        <p:nvPicPr>
          <p:cNvPr id="218" name="image23.png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67475" y="508001"/>
            <a:ext cx="1728789" cy="1301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24.png" descr="i?id=6271463&amp;tov=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488" y="4868862"/>
            <a:ext cx="1633538" cy="1655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image3.png" descr="i?id=79377498&amp;tov=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3468" y="2746375"/>
            <a:ext cx="2376489" cy="1365250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Shape 221"/>
          <p:cNvSpPr/>
          <p:nvPr/>
        </p:nvSpPr>
        <p:spPr>
          <a:xfrm>
            <a:off x="5992812" y="1084262"/>
            <a:ext cx="322571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a</a:t>
            </a:r>
          </a:p>
        </p:txBody>
      </p:sp>
      <p:sp>
        <p:nvSpPr>
          <p:cNvPr id="222" name="Shape 222"/>
          <p:cNvSpPr/>
          <p:nvPr/>
        </p:nvSpPr>
        <p:spPr>
          <a:xfrm>
            <a:off x="4751387" y="3938587"/>
            <a:ext cx="305357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</a:t>
            </a:r>
          </a:p>
        </p:txBody>
      </p:sp>
      <p:sp>
        <p:nvSpPr>
          <p:cNvPr id="223" name="Shape 223"/>
          <p:cNvSpPr/>
          <p:nvPr/>
        </p:nvSpPr>
        <p:spPr>
          <a:xfrm>
            <a:off x="3899111" y="6084887"/>
            <a:ext cx="305356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224" name="Shape 224"/>
          <p:cNvSpPr/>
          <p:nvPr/>
        </p:nvSpPr>
        <p:spPr>
          <a:xfrm>
            <a:off x="8729414" y="3806825"/>
            <a:ext cx="325796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e</a:t>
            </a:r>
          </a:p>
        </p:txBody>
      </p:sp>
      <p:sp>
        <p:nvSpPr>
          <p:cNvPr id="225" name="Shape 225"/>
          <p:cNvSpPr/>
          <p:nvPr/>
        </p:nvSpPr>
        <p:spPr>
          <a:xfrm>
            <a:off x="8728075" y="5260975"/>
            <a:ext cx="330558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d</a:t>
            </a:r>
          </a:p>
        </p:txBody>
      </p:sp>
      <p:pic>
        <p:nvPicPr>
          <p:cNvPr id="226" name="image25.png" descr="i?id=50731009&amp;tov=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321550" y="2563813"/>
            <a:ext cx="1463675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image23.png" descr="i?id=68229410&amp;tov=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50881" y="993775"/>
            <a:ext cx="1428751" cy="1076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image26.png" descr="i?id=141519420&amp;tov=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325937" y="4570095"/>
            <a:ext cx="2232026" cy="173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/>
          <p:nvPr/>
        </p:nvSpPr>
        <p:spPr>
          <a:xfrm>
            <a:off x="2533769" y="906780"/>
            <a:ext cx="4432062" cy="1031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400"/>
            </a:lvl1pPr>
          </a:lstStyle>
          <a:p>
            <a:pPr/>
            <a:r>
              <a:t>What’s this?</a:t>
            </a:r>
          </a:p>
        </p:txBody>
      </p:sp>
      <p:sp>
        <p:nvSpPr>
          <p:cNvPr id="415" name="Shape 415"/>
          <p:cNvSpPr/>
          <p:nvPr/>
        </p:nvSpPr>
        <p:spPr>
          <a:xfrm>
            <a:off x="2583434" y="3186429"/>
            <a:ext cx="5173611" cy="123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7800"/>
            </a:lvl1pPr>
          </a:lstStyle>
          <a:p>
            <a:pPr/>
            <a:r>
              <a:t>eirmec-ca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/>
          <p:nvPr/>
        </p:nvSpPr>
        <p:spPr>
          <a:xfrm>
            <a:off x="1628255" y="2995930"/>
            <a:ext cx="3800349" cy="1043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500"/>
            </a:lvl1pPr>
          </a:lstStyle>
          <a:p>
            <a:pPr/>
            <a:r>
              <a:t>ice-cream</a:t>
            </a:r>
          </a:p>
        </p:txBody>
      </p:sp>
      <p:pic>
        <p:nvPicPr>
          <p:cNvPr id="418" name="image36.jpg" descr="C:\Users\ilvir\Desktop\Новая папка\i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7049" y="2368009"/>
            <a:ext cx="3149614" cy="26246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2" presetID="2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7" grpId="1"/>
      <p:bldP build="whole" bldLvl="1" animBg="1" rev="0" advAuto="0" spid="418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/>
          <p:nvPr/>
        </p:nvSpPr>
        <p:spPr>
          <a:xfrm>
            <a:off x="2533768" y="906780"/>
            <a:ext cx="4432063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400"/>
            </a:lvl1pPr>
          </a:lstStyle>
          <a:p>
            <a:pPr/>
            <a:r>
              <a:t>What’s this?</a:t>
            </a:r>
          </a:p>
        </p:txBody>
      </p:sp>
      <p:sp>
        <p:nvSpPr>
          <p:cNvPr id="421" name="Shape 421"/>
          <p:cNvSpPr/>
          <p:nvPr/>
        </p:nvSpPr>
        <p:spPr>
          <a:xfrm>
            <a:off x="2669655" y="2760979"/>
            <a:ext cx="4768265" cy="1336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8400"/>
            </a:lvl1pPr>
          </a:lstStyle>
          <a:p>
            <a:pPr/>
            <a:r>
              <a:t>choloctae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/>
          <p:nvPr/>
        </p:nvSpPr>
        <p:spPr>
          <a:xfrm>
            <a:off x="574155" y="2856230"/>
            <a:ext cx="4046437" cy="1145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100"/>
            </a:lvl1pPr>
          </a:lstStyle>
          <a:p>
            <a:pPr/>
            <a:r>
              <a:t>chocolate</a:t>
            </a:r>
          </a:p>
        </p:txBody>
      </p:sp>
      <p:pic>
        <p:nvPicPr>
          <p:cNvPr id="424" name="image3.tif" descr="i?id=79377498&amp;tov=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35799" y="650875"/>
            <a:ext cx="3444061" cy="19785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2" presetID="2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3" grpId="1"/>
      <p:bldP build="whole" bldLvl="1" animBg="1" rev="0" advAuto="0" spid="424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/>
          <p:nvPr/>
        </p:nvSpPr>
        <p:spPr>
          <a:xfrm>
            <a:off x="2533768" y="906780"/>
            <a:ext cx="4432063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400"/>
            </a:lvl1pPr>
          </a:lstStyle>
          <a:p>
            <a:pPr/>
            <a:r>
              <a:t>What’s this?</a:t>
            </a:r>
          </a:p>
        </p:txBody>
      </p:sp>
      <p:sp>
        <p:nvSpPr>
          <p:cNvPr id="427" name="Shape 427"/>
          <p:cNvSpPr/>
          <p:nvPr/>
        </p:nvSpPr>
        <p:spPr>
          <a:xfrm>
            <a:off x="3266555" y="2830830"/>
            <a:ext cx="3554014" cy="100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200"/>
            </a:lvl1pPr>
          </a:lstStyle>
          <a:p>
            <a:pPr/>
            <a:r>
              <a:t>olmaened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/>
          <p:nvPr/>
        </p:nvSpPr>
        <p:spPr>
          <a:xfrm>
            <a:off x="1463155" y="3084830"/>
            <a:ext cx="3554014" cy="100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200"/>
            </a:lvl1pPr>
          </a:lstStyle>
          <a:p>
            <a:pPr/>
            <a:r>
              <a:t>lemonade</a:t>
            </a:r>
          </a:p>
        </p:txBody>
      </p:sp>
      <p:pic>
        <p:nvPicPr>
          <p:cNvPr id="430" name="image31.jpg" descr="C:\Users\ilvir\Desktop\imgpreview (3)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3499" y="1451907"/>
            <a:ext cx="4397556" cy="37088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2" presetID="2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30" grpId="2"/>
      <p:bldP build="whole" bldLvl="1" animBg="1" rev="0" advAuto="0" spid="429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/>
          <p:nvPr/>
        </p:nvSpPr>
        <p:spPr>
          <a:xfrm>
            <a:off x="2533768" y="906780"/>
            <a:ext cx="4432063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6400"/>
            </a:lvl1pPr>
          </a:lstStyle>
          <a:p>
            <a:pPr/>
            <a:r>
              <a:t>What’s this?</a:t>
            </a:r>
          </a:p>
        </p:txBody>
      </p:sp>
      <p:sp>
        <p:nvSpPr>
          <p:cNvPr id="433" name="Shape 433"/>
          <p:cNvSpPr/>
          <p:nvPr/>
        </p:nvSpPr>
        <p:spPr>
          <a:xfrm>
            <a:off x="3368155" y="2945129"/>
            <a:ext cx="3079215" cy="127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8000"/>
            </a:lvl1pPr>
          </a:lstStyle>
          <a:p>
            <a:pPr/>
            <a:r>
              <a:t>rubgre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image23.tif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5682" y="2913856"/>
            <a:ext cx="2783744" cy="20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Shape 436"/>
          <p:cNvSpPr/>
          <p:nvPr/>
        </p:nvSpPr>
        <p:spPr>
          <a:xfrm>
            <a:off x="2263255" y="2627630"/>
            <a:ext cx="3190780" cy="1310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8300"/>
            </a:lvl1pPr>
          </a:lstStyle>
          <a:p>
            <a:pPr/>
            <a:r>
              <a:t>burger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2" presetID="2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35" grpId="2"/>
      <p:bldP build="whole" bldLvl="1" animBg="1" rev="0" advAuto="0" spid="43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/>
          <p:nvPr>
            <p:ph type="title"/>
          </p:nvPr>
        </p:nvSpPr>
        <p:spPr>
          <a:xfrm>
            <a:off x="2208213" y="404813"/>
            <a:ext cx="8229601" cy="13843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pPr/>
            <a:r>
              <a:t>Homework</a:t>
            </a:r>
          </a:p>
        </p:txBody>
      </p:sp>
      <p:sp>
        <p:nvSpPr>
          <p:cNvPr id="440" name="Shape 440"/>
          <p:cNvSpPr/>
          <p:nvPr>
            <p:ph type="body" sz="half" idx="1"/>
          </p:nvPr>
        </p:nvSpPr>
        <p:spPr>
          <a:xfrm>
            <a:off x="669323" y="2160589"/>
            <a:ext cx="8596669" cy="3880773"/>
          </a:xfrm>
          <a:prstGeom prst="rect">
            <a:avLst/>
          </a:prstGeom>
        </p:spPr>
        <p:txBody>
          <a:bodyPr/>
          <a:lstStyle/>
          <a:p>
            <a:pPr/>
          </a:p>
          <a:p>
            <a:pPr>
              <a:defRPr sz="4000"/>
            </a:pPr>
            <a:r>
              <a:t>S.</a:t>
            </a:r>
            <a:r>
              <a:t> </a:t>
            </a:r>
            <a:r>
              <a:t>b. p 44  ex 2</a:t>
            </a:r>
          </a:p>
        </p:txBody>
      </p:sp>
      <p:pic>
        <p:nvPicPr>
          <p:cNvPr id="441" name="image44.png" descr="Картинка 3 из 5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08664" y="4221164"/>
            <a:ext cx="3311526" cy="2416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image45.gif" descr="girlread1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04064" y="765175"/>
            <a:ext cx="2447926" cy="2381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body" idx="1"/>
          </p:nvPr>
        </p:nvSpPr>
        <p:spPr>
          <a:xfrm>
            <a:off x="179387" y="260350"/>
            <a:ext cx="8229601" cy="6337300"/>
          </a:xfrm>
          <a:prstGeom prst="rect">
            <a:avLst/>
          </a:prstGeom>
        </p:spPr>
        <p:txBody>
          <a:bodyPr/>
          <a:lstStyle/>
          <a:p>
            <a:pPr>
              <a:defRPr sz="3600">
                <a:solidFill>
                  <a:srgbClr val="FF0000"/>
                </a:solidFill>
              </a:defRPr>
            </a:pPr>
            <a:r>
              <a:t>Chickens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Chocolate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Burgers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Cheese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Ice cream</a:t>
            </a:r>
          </a:p>
        </p:txBody>
      </p:sp>
      <p:pic>
        <p:nvPicPr>
          <p:cNvPr id="231" name="image23.tif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67475" y="508001"/>
            <a:ext cx="1728789" cy="1301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image24.tif" descr="i?id=6271463&amp;tov=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488" y="4868862"/>
            <a:ext cx="1633538" cy="1655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3.tif" descr="i?id=79377498&amp;tov=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3468" y="2746375"/>
            <a:ext cx="2376489" cy="1365250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/>
          <p:nvPr/>
        </p:nvSpPr>
        <p:spPr>
          <a:xfrm>
            <a:off x="5992812" y="1084262"/>
            <a:ext cx="317660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a</a:t>
            </a:r>
          </a:p>
        </p:txBody>
      </p:sp>
      <p:sp>
        <p:nvSpPr>
          <p:cNvPr id="235" name="Shape 235"/>
          <p:cNvSpPr/>
          <p:nvPr/>
        </p:nvSpPr>
        <p:spPr>
          <a:xfrm>
            <a:off x="4738687" y="3938587"/>
            <a:ext cx="305357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</a:t>
            </a:r>
          </a:p>
        </p:txBody>
      </p:sp>
      <p:sp>
        <p:nvSpPr>
          <p:cNvPr id="236" name="Shape 236"/>
          <p:cNvSpPr/>
          <p:nvPr/>
        </p:nvSpPr>
        <p:spPr>
          <a:xfrm>
            <a:off x="2481262" y="312213"/>
            <a:ext cx="3305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237" name="Shape 237"/>
          <p:cNvSpPr/>
          <p:nvPr/>
        </p:nvSpPr>
        <p:spPr>
          <a:xfrm>
            <a:off x="8729414" y="3806825"/>
            <a:ext cx="325796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e</a:t>
            </a:r>
          </a:p>
        </p:txBody>
      </p:sp>
      <p:sp>
        <p:nvSpPr>
          <p:cNvPr id="238" name="Shape 238"/>
          <p:cNvSpPr/>
          <p:nvPr/>
        </p:nvSpPr>
        <p:spPr>
          <a:xfrm>
            <a:off x="8728075" y="5260975"/>
            <a:ext cx="330558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d</a:t>
            </a:r>
          </a:p>
        </p:txBody>
      </p:sp>
      <p:pic>
        <p:nvPicPr>
          <p:cNvPr id="239" name="image25.tif" descr="i?id=50731009&amp;tov=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321550" y="2563813"/>
            <a:ext cx="1463675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image23.tif" descr="i?id=68229410&amp;tov=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50882" y="993775"/>
            <a:ext cx="1428751" cy="1076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image26.tif" descr="i?id=141519420&amp;tov=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65900" y="-179705"/>
            <a:ext cx="1982226" cy="15451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image46.gif" descr="66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24314" y="357189"/>
            <a:ext cx="981076" cy="1381126"/>
          </a:xfrm>
          <a:prstGeom prst="rect">
            <a:avLst/>
          </a:prstGeom>
          <a:ln w="12700">
            <a:miter lim="400000"/>
          </a:ln>
        </p:spPr>
      </p:pic>
      <p:sp>
        <p:nvSpPr>
          <p:cNvPr id="445" name="Shape 445"/>
          <p:cNvSpPr/>
          <p:nvPr>
            <p:ph type="body" sz="quarter" idx="1"/>
          </p:nvPr>
        </p:nvSpPr>
        <p:spPr>
          <a:xfrm>
            <a:off x="2238375" y="2071689"/>
            <a:ext cx="8229600" cy="13096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buSzTx/>
              <a:buNone/>
              <a:defRPr sz="8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YOUR MARK</a:t>
            </a:r>
          </a:p>
        </p:txBody>
      </p:sp>
      <p:pic>
        <p:nvPicPr>
          <p:cNvPr id="446" name="image47.gif" descr="29m4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5189" y="6308726"/>
            <a:ext cx="3324226" cy="447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image48.gif" descr="DUCK6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52793" y="4071942"/>
            <a:ext cx="952501" cy="165735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 448"/>
          <p:cNvSpPr/>
          <p:nvPr/>
        </p:nvSpPr>
        <p:spPr>
          <a:xfrm>
            <a:off x="5524500" y="857250"/>
            <a:ext cx="3581634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400">
                <a:solidFill>
                  <a:srgbClr val="0070C0"/>
                </a:solidFill>
              </a:defRPr>
            </a:lvl1pPr>
          </a:lstStyle>
          <a:p>
            <a:pPr/>
            <a:r>
              <a:t>Not very good</a:t>
            </a:r>
          </a:p>
        </p:txBody>
      </p:sp>
      <p:sp>
        <p:nvSpPr>
          <p:cNvPr id="449" name="Shape 449"/>
          <p:cNvSpPr/>
          <p:nvPr/>
        </p:nvSpPr>
        <p:spPr>
          <a:xfrm>
            <a:off x="4595802" y="4786322"/>
            <a:ext cx="2553803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400">
                <a:solidFill>
                  <a:srgbClr val="00B050"/>
                </a:solidFill>
              </a:defRPr>
            </a:lvl1pPr>
          </a:lstStyle>
          <a:p>
            <a:pPr/>
            <a:r>
              <a:t>Very good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49" grpId="2"/>
      <p:bldP build="whole" bldLvl="1" animBg="1" rev="0" advAuto="0" spid="448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/>
          <p:nvPr>
            <p:ph type="body" sz="half" idx="1"/>
          </p:nvPr>
        </p:nvSpPr>
        <p:spPr>
          <a:xfrm>
            <a:off x="104173" y="142852"/>
            <a:ext cx="10149462" cy="3214695"/>
          </a:xfrm>
          <a:prstGeom prst="rect">
            <a:avLst/>
          </a:prstGeom>
        </p:spPr>
        <p:txBody>
          <a:bodyPr/>
          <a:lstStyle>
            <a:lvl1pPr algn="ctr">
              <a:buSzTx/>
              <a:buNone/>
              <a:defRPr sz="9600">
                <a:solidFill>
                  <a:srgbClr val="62180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Thank you for the lesson.</a:t>
            </a:r>
          </a:p>
        </p:txBody>
      </p:sp>
      <p:pic>
        <p:nvPicPr>
          <p:cNvPr id="452" name="image49.gif" descr="smile330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8712" y="3158801"/>
            <a:ext cx="4876801" cy="3251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1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5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type="body" idx="1"/>
          </p:nvPr>
        </p:nvSpPr>
        <p:spPr>
          <a:xfrm>
            <a:off x="179387" y="260350"/>
            <a:ext cx="8229601" cy="6337300"/>
          </a:xfrm>
          <a:prstGeom prst="rect">
            <a:avLst/>
          </a:prstGeom>
        </p:spPr>
        <p:txBody>
          <a:bodyPr/>
          <a:lstStyle/>
          <a:p>
            <a:pPr>
              <a:defRPr sz="3600">
                <a:solidFill>
                  <a:srgbClr val="FF0000"/>
                </a:solidFill>
              </a:defRPr>
            </a:pPr>
            <a:r>
              <a:t>Chickens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Chocolate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Burgers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Cheese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Ice cream</a:t>
            </a:r>
          </a:p>
        </p:txBody>
      </p:sp>
      <p:pic>
        <p:nvPicPr>
          <p:cNvPr id="244" name="image23.tif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67475" y="508001"/>
            <a:ext cx="1728789" cy="1301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image24.tif" descr="i?id=6271463&amp;tov=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488" y="4868862"/>
            <a:ext cx="1633538" cy="1655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image3.tif" descr="i?id=79377498&amp;tov=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29299" y="1641475"/>
            <a:ext cx="1873558" cy="1076325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hape 247"/>
          <p:cNvSpPr/>
          <p:nvPr/>
        </p:nvSpPr>
        <p:spPr>
          <a:xfrm>
            <a:off x="5992812" y="1084262"/>
            <a:ext cx="317660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a</a:t>
            </a:r>
          </a:p>
        </p:txBody>
      </p:sp>
      <p:sp>
        <p:nvSpPr>
          <p:cNvPr id="248" name="Shape 248"/>
          <p:cNvSpPr/>
          <p:nvPr/>
        </p:nvSpPr>
        <p:spPr>
          <a:xfrm>
            <a:off x="2767750" y="1741487"/>
            <a:ext cx="305357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</a:t>
            </a:r>
          </a:p>
        </p:txBody>
      </p:sp>
      <p:sp>
        <p:nvSpPr>
          <p:cNvPr id="249" name="Shape 249"/>
          <p:cNvSpPr/>
          <p:nvPr/>
        </p:nvSpPr>
        <p:spPr>
          <a:xfrm>
            <a:off x="2532062" y="309562"/>
            <a:ext cx="3305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250" name="Shape 250"/>
          <p:cNvSpPr/>
          <p:nvPr/>
        </p:nvSpPr>
        <p:spPr>
          <a:xfrm>
            <a:off x="8729414" y="3806825"/>
            <a:ext cx="325796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e</a:t>
            </a:r>
          </a:p>
        </p:txBody>
      </p:sp>
      <p:sp>
        <p:nvSpPr>
          <p:cNvPr id="251" name="Shape 251"/>
          <p:cNvSpPr/>
          <p:nvPr/>
        </p:nvSpPr>
        <p:spPr>
          <a:xfrm>
            <a:off x="8728075" y="5260975"/>
            <a:ext cx="330558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d</a:t>
            </a:r>
          </a:p>
        </p:txBody>
      </p:sp>
      <p:pic>
        <p:nvPicPr>
          <p:cNvPr id="252" name="image25.tif" descr="i?id=50731009&amp;tov=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321550" y="2563813"/>
            <a:ext cx="1463675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image23.tif" descr="i?id=68229410&amp;tov=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50882" y="993775"/>
            <a:ext cx="1428751" cy="1076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image26.tif" descr="i?id=141519420&amp;tov=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72700" y="-179705"/>
            <a:ext cx="1975426" cy="15398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body" idx="1"/>
          </p:nvPr>
        </p:nvSpPr>
        <p:spPr>
          <a:xfrm>
            <a:off x="179387" y="260350"/>
            <a:ext cx="8229601" cy="6337300"/>
          </a:xfrm>
          <a:prstGeom prst="rect">
            <a:avLst/>
          </a:prstGeom>
        </p:spPr>
        <p:txBody>
          <a:bodyPr/>
          <a:lstStyle/>
          <a:p>
            <a:pPr>
              <a:defRPr sz="3600">
                <a:solidFill>
                  <a:srgbClr val="FF0000"/>
                </a:solidFill>
              </a:defRPr>
            </a:pPr>
            <a:r>
              <a:t>Chickens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Chocolate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Burgers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Cheese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Ice cream</a:t>
            </a:r>
          </a:p>
        </p:txBody>
      </p:sp>
      <p:pic>
        <p:nvPicPr>
          <p:cNvPr id="257" name="image23.tif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4626" y="2614580"/>
            <a:ext cx="1633538" cy="1230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image24.tif" descr="i?id=6271463&amp;tov=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488" y="4868862"/>
            <a:ext cx="1633538" cy="1655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image3.tif" descr="i?id=79377498&amp;tov=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29299" y="1641475"/>
            <a:ext cx="1873558" cy="1076325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hape 260"/>
          <p:cNvSpPr/>
          <p:nvPr/>
        </p:nvSpPr>
        <p:spPr>
          <a:xfrm>
            <a:off x="2271712" y="3014662"/>
            <a:ext cx="317660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a</a:t>
            </a:r>
          </a:p>
        </p:txBody>
      </p:sp>
      <p:sp>
        <p:nvSpPr>
          <p:cNvPr id="261" name="Shape 261"/>
          <p:cNvSpPr/>
          <p:nvPr/>
        </p:nvSpPr>
        <p:spPr>
          <a:xfrm>
            <a:off x="2767750" y="1741487"/>
            <a:ext cx="305357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</a:t>
            </a:r>
          </a:p>
        </p:txBody>
      </p:sp>
      <p:sp>
        <p:nvSpPr>
          <p:cNvPr id="262" name="Shape 262"/>
          <p:cNvSpPr/>
          <p:nvPr/>
        </p:nvSpPr>
        <p:spPr>
          <a:xfrm>
            <a:off x="2532062" y="411162"/>
            <a:ext cx="3305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263" name="Shape 263"/>
          <p:cNvSpPr/>
          <p:nvPr/>
        </p:nvSpPr>
        <p:spPr>
          <a:xfrm>
            <a:off x="8729414" y="3806825"/>
            <a:ext cx="325796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e</a:t>
            </a:r>
          </a:p>
        </p:txBody>
      </p:sp>
      <p:sp>
        <p:nvSpPr>
          <p:cNvPr id="264" name="Shape 264"/>
          <p:cNvSpPr/>
          <p:nvPr/>
        </p:nvSpPr>
        <p:spPr>
          <a:xfrm>
            <a:off x="8728075" y="5260975"/>
            <a:ext cx="330558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d</a:t>
            </a:r>
          </a:p>
        </p:txBody>
      </p:sp>
      <p:pic>
        <p:nvPicPr>
          <p:cNvPr id="265" name="image25.tif" descr="i?id=50731009&amp;tov=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321550" y="2563813"/>
            <a:ext cx="1463675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image23.tif" descr="i?id=68229410&amp;tov=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31382" y="2799079"/>
            <a:ext cx="1428751" cy="10763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image26.tif" descr="i?id=141519420&amp;tov=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024036" y="-179705"/>
            <a:ext cx="2124090" cy="1655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type="body" idx="1"/>
          </p:nvPr>
        </p:nvSpPr>
        <p:spPr>
          <a:xfrm>
            <a:off x="179387" y="260350"/>
            <a:ext cx="8229601" cy="6337300"/>
          </a:xfrm>
          <a:prstGeom prst="rect">
            <a:avLst/>
          </a:prstGeom>
        </p:spPr>
        <p:txBody>
          <a:bodyPr/>
          <a:lstStyle/>
          <a:p>
            <a:pPr>
              <a:defRPr sz="3600">
                <a:solidFill>
                  <a:srgbClr val="FF0000"/>
                </a:solidFill>
              </a:defRPr>
            </a:pPr>
            <a:r>
              <a:t>Chickens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Chocolate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Burgers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Cheese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Ice cream</a:t>
            </a:r>
          </a:p>
        </p:txBody>
      </p:sp>
      <p:pic>
        <p:nvPicPr>
          <p:cNvPr id="270" name="image23.tif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4626" y="2614580"/>
            <a:ext cx="1633538" cy="1230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image24.tif" descr="i?id=6271463&amp;tov=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05075" y="3826950"/>
            <a:ext cx="1428751" cy="1448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image3.tif" descr="i?id=79377498&amp;tov=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29299" y="1641475"/>
            <a:ext cx="1873558" cy="1076325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Shape 273"/>
          <p:cNvSpPr/>
          <p:nvPr/>
        </p:nvSpPr>
        <p:spPr>
          <a:xfrm>
            <a:off x="2271712" y="3014662"/>
            <a:ext cx="317660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a</a:t>
            </a:r>
          </a:p>
        </p:txBody>
      </p:sp>
      <p:sp>
        <p:nvSpPr>
          <p:cNvPr id="274" name="Shape 274"/>
          <p:cNvSpPr/>
          <p:nvPr/>
        </p:nvSpPr>
        <p:spPr>
          <a:xfrm>
            <a:off x="2767750" y="1741487"/>
            <a:ext cx="305357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</a:t>
            </a:r>
          </a:p>
        </p:txBody>
      </p:sp>
      <p:sp>
        <p:nvSpPr>
          <p:cNvPr id="275" name="Shape 275"/>
          <p:cNvSpPr/>
          <p:nvPr/>
        </p:nvSpPr>
        <p:spPr>
          <a:xfrm>
            <a:off x="2532062" y="411162"/>
            <a:ext cx="3305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276" name="Shape 276"/>
          <p:cNvSpPr/>
          <p:nvPr/>
        </p:nvSpPr>
        <p:spPr>
          <a:xfrm>
            <a:off x="8729414" y="3806825"/>
            <a:ext cx="325796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e</a:t>
            </a:r>
          </a:p>
        </p:txBody>
      </p:sp>
      <p:sp>
        <p:nvSpPr>
          <p:cNvPr id="277" name="Shape 277"/>
          <p:cNvSpPr/>
          <p:nvPr/>
        </p:nvSpPr>
        <p:spPr>
          <a:xfrm>
            <a:off x="2149475" y="4371975"/>
            <a:ext cx="330558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d</a:t>
            </a:r>
          </a:p>
        </p:txBody>
      </p:sp>
      <p:pic>
        <p:nvPicPr>
          <p:cNvPr id="278" name="image25.tif" descr="i?id=50731009&amp;tov=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321550" y="2563813"/>
            <a:ext cx="1463675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image23.tif" descr="i?id=68229410&amp;tov=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31382" y="2799079"/>
            <a:ext cx="1428751" cy="10763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26.tif" descr="i?id=141519420&amp;tov=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024036" y="-179705"/>
            <a:ext cx="2124090" cy="1655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type="body" idx="1"/>
          </p:nvPr>
        </p:nvSpPr>
        <p:spPr>
          <a:xfrm>
            <a:off x="179387" y="260350"/>
            <a:ext cx="8229601" cy="6337300"/>
          </a:xfrm>
          <a:prstGeom prst="rect">
            <a:avLst/>
          </a:prstGeom>
        </p:spPr>
        <p:txBody>
          <a:bodyPr/>
          <a:lstStyle/>
          <a:p>
            <a:pPr>
              <a:defRPr sz="3600">
                <a:solidFill>
                  <a:srgbClr val="FF0000"/>
                </a:solidFill>
              </a:defRPr>
            </a:pPr>
            <a:r>
              <a:t>Chickens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Chocolate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Burgers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Cheese</a:t>
            </a:r>
          </a:p>
          <a:p>
            <a:pPr>
              <a:buSzTx/>
              <a:buNone/>
              <a:defRPr sz="3600">
                <a:solidFill>
                  <a:srgbClr val="FF0000"/>
                </a:solidFill>
              </a:defRPr>
            </a:pPr>
          </a:p>
          <a:p>
            <a:pPr>
              <a:defRPr sz="3600">
                <a:solidFill>
                  <a:srgbClr val="FF0000"/>
                </a:solidFill>
              </a:defRPr>
            </a:pPr>
            <a:r>
              <a:t>Ice cream</a:t>
            </a:r>
          </a:p>
        </p:txBody>
      </p:sp>
      <p:pic>
        <p:nvPicPr>
          <p:cNvPr id="283" name="image23.tif" descr="i?id=68229410&amp;tov=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4626" y="2614580"/>
            <a:ext cx="1633538" cy="1230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image24.tif" descr="i?id=6271463&amp;tov=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05075" y="3826950"/>
            <a:ext cx="1428751" cy="1448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image3.tif" descr="i?id=79377498&amp;tov=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29299" y="1641475"/>
            <a:ext cx="1873558" cy="1076325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/>
          <p:nvPr/>
        </p:nvSpPr>
        <p:spPr>
          <a:xfrm>
            <a:off x="2335212" y="3050524"/>
            <a:ext cx="317660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a</a:t>
            </a:r>
          </a:p>
        </p:txBody>
      </p:sp>
      <p:sp>
        <p:nvSpPr>
          <p:cNvPr id="287" name="Shape 287"/>
          <p:cNvSpPr/>
          <p:nvPr/>
        </p:nvSpPr>
        <p:spPr>
          <a:xfrm>
            <a:off x="2767750" y="1728787"/>
            <a:ext cx="305357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</a:t>
            </a:r>
          </a:p>
        </p:txBody>
      </p:sp>
      <p:sp>
        <p:nvSpPr>
          <p:cNvPr id="288" name="Shape 288"/>
          <p:cNvSpPr/>
          <p:nvPr/>
        </p:nvSpPr>
        <p:spPr>
          <a:xfrm>
            <a:off x="2532062" y="411162"/>
            <a:ext cx="330559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289" name="Shape 289"/>
          <p:cNvSpPr/>
          <p:nvPr/>
        </p:nvSpPr>
        <p:spPr>
          <a:xfrm>
            <a:off x="2762002" y="5689885"/>
            <a:ext cx="325796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e</a:t>
            </a:r>
          </a:p>
        </p:txBody>
      </p:sp>
      <p:sp>
        <p:nvSpPr>
          <p:cNvPr id="290" name="Shape 290"/>
          <p:cNvSpPr/>
          <p:nvPr/>
        </p:nvSpPr>
        <p:spPr>
          <a:xfrm>
            <a:off x="2149475" y="4371975"/>
            <a:ext cx="330558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d</a:t>
            </a:r>
          </a:p>
        </p:txBody>
      </p:sp>
      <p:pic>
        <p:nvPicPr>
          <p:cNvPr id="291" name="image25.tif" descr="i?id=50731009&amp;tov=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43250" y="5392316"/>
            <a:ext cx="1090875" cy="1448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image23.tif" descr="i?id=68229410&amp;tov=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31382" y="2799079"/>
            <a:ext cx="1428751" cy="10763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image26.tif" descr="i?id=141519420&amp;tov=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024036" y="-179705"/>
            <a:ext cx="2124090" cy="1655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8.jpg" descr="i?id=29335305&amp;tov=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16019" y="224241"/>
            <a:ext cx="2192339" cy="1639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image19.jpg" descr="i?id=69869954&amp;tov=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83033" y="2277197"/>
            <a:ext cx="1886080" cy="1786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image20.png" descr="i?id=97630802&amp;tov=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27513" y="-39688"/>
            <a:ext cx="2520951" cy="1900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image21.jpg" descr="i?id=54690538&amp;tov=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0675" y="2384353"/>
            <a:ext cx="2447925" cy="1827214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Shape 299"/>
          <p:cNvSpPr/>
          <p:nvPr/>
        </p:nvSpPr>
        <p:spPr>
          <a:xfrm>
            <a:off x="4186793" y="629761"/>
            <a:ext cx="254358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f</a:t>
            </a:r>
          </a:p>
        </p:txBody>
      </p:sp>
      <p:sp>
        <p:nvSpPr>
          <p:cNvPr id="300" name="Shape 300"/>
          <p:cNvSpPr/>
          <p:nvPr/>
        </p:nvSpPr>
        <p:spPr>
          <a:xfrm>
            <a:off x="4357687" y="3248025"/>
            <a:ext cx="32619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n</a:t>
            </a:r>
          </a:p>
        </p:txBody>
      </p:sp>
      <p:sp>
        <p:nvSpPr>
          <p:cNvPr id="301" name="Shape 301"/>
          <p:cNvSpPr/>
          <p:nvPr/>
        </p:nvSpPr>
        <p:spPr>
          <a:xfrm>
            <a:off x="7115988" y="763515"/>
            <a:ext cx="322224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o</a:t>
            </a:r>
          </a:p>
        </p:txBody>
      </p:sp>
      <p:sp>
        <p:nvSpPr>
          <p:cNvPr id="302" name="Shape 302"/>
          <p:cNvSpPr/>
          <p:nvPr/>
        </p:nvSpPr>
        <p:spPr>
          <a:xfrm>
            <a:off x="5875258" y="5519189"/>
            <a:ext cx="441484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m</a:t>
            </a:r>
          </a:p>
        </p:txBody>
      </p:sp>
      <p:pic>
        <p:nvPicPr>
          <p:cNvPr id="303" name="image22.png" descr="i?id=94204880&amp;tov=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06382" y="4436197"/>
            <a:ext cx="1883365" cy="2092326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ape 304"/>
          <p:cNvSpPr/>
          <p:nvPr/>
        </p:nvSpPr>
        <p:spPr>
          <a:xfrm>
            <a:off x="327501" y="438467"/>
            <a:ext cx="2828331" cy="546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>
                <a:solidFill>
                  <a:srgbClr val="FF0000"/>
                </a:solidFill>
              </a:defRPr>
            </a:pPr>
            <a:r>
              <a:t>Eggs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Milk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Pizza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Cake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Vegetables</a:t>
            </a:r>
          </a:p>
        </p:txBody>
      </p:sp>
      <p:sp>
        <p:nvSpPr>
          <p:cNvPr id="305" name="Shape 305"/>
          <p:cNvSpPr/>
          <p:nvPr/>
        </p:nvSpPr>
        <p:spPr>
          <a:xfrm>
            <a:off x="7653338" y="3392418"/>
            <a:ext cx="265272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image18.jpg" descr="i?id=29335305&amp;tov=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4772" y="-17059"/>
            <a:ext cx="2098885" cy="15699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image19.jpg" descr="i?id=69869954&amp;tov=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83033" y="2277197"/>
            <a:ext cx="1886080" cy="1786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image20.tif" descr="i?id=97630802&amp;tov=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27513" y="-39688"/>
            <a:ext cx="2520951" cy="1900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image21.jpg" descr="i?id=54690538&amp;tov=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0675" y="2384352"/>
            <a:ext cx="2447925" cy="1827214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Shape 311"/>
          <p:cNvSpPr/>
          <p:nvPr/>
        </p:nvSpPr>
        <p:spPr>
          <a:xfrm>
            <a:off x="4186793" y="629761"/>
            <a:ext cx="254358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f</a:t>
            </a:r>
          </a:p>
        </p:txBody>
      </p:sp>
      <p:sp>
        <p:nvSpPr>
          <p:cNvPr id="312" name="Shape 312"/>
          <p:cNvSpPr/>
          <p:nvPr/>
        </p:nvSpPr>
        <p:spPr>
          <a:xfrm>
            <a:off x="4357687" y="3248025"/>
            <a:ext cx="32619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n</a:t>
            </a:r>
          </a:p>
        </p:txBody>
      </p:sp>
      <p:sp>
        <p:nvSpPr>
          <p:cNvPr id="313" name="Shape 313"/>
          <p:cNvSpPr/>
          <p:nvPr/>
        </p:nvSpPr>
        <p:spPr>
          <a:xfrm>
            <a:off x="1351955" y="522215"/>
            <a:ext cx="32222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o</a:t>
            </a:r>
          </a:p>
        </p:txBody>
      </p:sp>
      <p:sp>
        <p:nvSpPr>
          <p:cNvPr id="314" name="Shape 314"/>
          <p:cNvSpPr/>
          <p:nvPr/>
        </p:nvSpPr>
        <p:spPr>
          <a:xfrm>
            <a:off x="5875258" y="5519189"/>
            <a:ext cx="441484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m</a:t>
            </a:r>
          </a:p>
        </p:txBody>
      </p:sp>
      <p:pic>
        <p:nvPicPr>
          <p:cNvPr id="315" name="image22.tif" descr="i?id=94204880&amp;tov=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06382" y="4436197"/>
            <a:ext cx="1883365" cy="2092326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Shape 316"/>
          <p:cNvSpPr/>
          <p:nvPr/>
        </p:nvSpPr>
        <p:spPr>
          <a:xfrm>
            <a:off x="98901" y="438467"/>
            <a:ext cx="2828331" cy="546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>
                <a:solidFill>
                  <a:srgbClr val="FF0000"/>
                </a:solidFill>
              </a:defRPr>
            </a:pPr>
            <a:r>
              <a:t>Eggs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Milk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Pizza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Cake</a:t>
            </a:r>
          </a:p>
          <a:p>
            <a:pPr>
              <a:defRPr sz="4000">
                <a:solidFill>
                  <a:srgbClr val="FF0000"/>
                </a:solidFill>
              </a:defRPr>
            </a:pPr>
          </a:p>
          <a:p>
            <a:pPr>
              <a:defRPr sz="4000">
                <a:solidFill>
                  <a:srgbClr val="FF0000"/>
                </a:solidFill>
              </a:defRPr>
            </a:pPr>
            <a:r>
              <a:t>Vegetables</a:t>
            </a:r>
          </a:p>
        </p:txBody>
      </p:sp>
      <p:sp>
        <p:nvSpPr>
          <p:cNvPr id="317" name="Shape 317"/>
          <p:cNvSpPr/>
          <p:nvPr/>
        </p:nvSpPr>
        <p:spPr>
          <a:xfrm>
            <a:off x="7653338" y="3392418"/>
            <a:ext cx="265272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Грань">
  <a:themeElements>
    <a:clrScheme name="Гран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00FF"/>
      </a:hlink>
      <a:folHlink>
        <a:srgbClr val="FF00FF"/>
      </a:folHlink>
    </a:clrScheme>
    <a:fontScheme name="Грань">
      <a:majorFont>
        <a:latin typeface="Trebuchet MS"/>
        <a:ea typeface="Trebuchet MS"/>
        <a:cs typeface="Trebuchet MS"/>
      </a:majorFont>
      <a:minorFont>
        <a:latin typeface="Helvetica"/>
        <a:ea typeface="Helvetica"/>
        <a:cs typeface="Helvetica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rnd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Грань">
  <a:themeElements>
    <a:clrScheme name="Гран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00FF"/>
      </a:hlink>
      <a:folHlink>
        <a:srgbClr val="FF00FF"/>
      </a:folHlink>
    </a:clrScheme>
    <a:fontScheme name="Грань">
      <a:majorFont>
        <a:latin typeface="Trebuchet MS"/>
        <a:ea typeface="Trebuchet MS"/>
        <a:cs typeface="Trebuchet MS"/>
      </a:majorFont>
      <a:minorFont>
        <a:latin typeface="Helvetica"/>
        <a:ea typeface="Helvetica"/>
        <a:cs typeface="Helvetica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rnd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