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7" r:id="rId3"/>
    <p:sldId id="258" r:id="rId4"/>
    <p:sldId id="260" r:id="rId5"/>
    <p:sldId id="261" r:id="rId6"/>
    <p:sldId id="265" r:id="rId7"/>
    <p:sldId id="269" r:id="rId8"/>
    <p:sldId id="270" r:id="rId9"/>
    <p:sldId id="268" r:id="rId10"/>
    <p:sldId id="271" r:id="rId11"/>
    <p:sldId id="272" r:id="rId12"/>
    <p:sldId id="273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6433" autoAdjust="0"/>
  </p:normalViewPr>
  <p:slideViewPr>
    <p:cSldViewPr snapToGrid="0">
      <p:cViewPr varScale="1">
        <p:scale>
          <a:sx n="87" d="100"/>
          <a:sy n="87" d="100"/>
        </p:scale>
        <p:origin x="990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12.07.2018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12.07.2018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12.07.2018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12.07.2018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12.07.2018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12.07.2018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12.07.2018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12.07.2018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12.07.2018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12.07.2018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12.07.2018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12.07.2018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20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12" Type="http://schemas.openxmlformats.org/officeDocument/2006/relationships/image" Target="../media/image19.jpeg"/><Relationship Id="rId2" Type="http://schemas.openxmlformats.org/officeDocument/2006/relationships/image" Target="../media/image2.jpeg"/><Relationship Id="rId16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11" Type="http://schemas.openxmlformats.org/officeDocument/2006/relationships/image" Target="../media/image18.jpeg"/><Relationship Id="rId5" Type="http://schemas.openxmlformats.org/officeDocument/2006/relationships/image" Target="../media/image12.jpeg"/><Relationship Id="rId15" Type="http://schemas.openxmlformats.org/officeDocument/2006/relationships/image" Target="../media/image22.jpeg"/><Relationship Id="rId10" Type="http://schemas.openxmlformats.org/officeDocument/2006/relationships/image" Target="../media/image17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Relationship Id="rId1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031" y="359040"/>
            <a:ext cx="9144000" cy="446276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endParaRPr lang="ru-RU" sz="1400" b="1" dirty="0" smtClean="0">
              <a:ln w="0"/>
              <a:solidFill>
                <a:srgbClr val="FFFF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ru-RU" sz="4800" b="1" dirty="0" smtClean="0">
                <a:ln w="0"/>
                <a:solidFill>
                  <a:srgbClr val="FFFF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Tahoma" panose="020B0604030504040204" pitchFamily="34" charset="0"/>
                <a:cs typeface="Tahoma" panose="020B0604030504040204" pitchFamily="34" charset="0"/>
              </a:rPr>
              <a:t>Проект</a:t>
            </a:r>
          </a:p>
          <a:p>
            <a:pPr algn="ctr"/>
            <a:r>
              <a:rPr lang="ru-RU" sz="4800" b="1" dirty="0" smtClean="0">
                <a:ln w="0"/>
                <a:solidFill>
                  <a:srgbClr val="FFFF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Tahoma" panose="020B0604030504040204" pitchFamily="34" charset="0"/>
                <a:cs typeface="Tahoma" panose="020B0604030504040204" pitchFamily="34" charset="0"/>
              </a:rPr>
              <a:t>«Мир моря»</a:t>
            </a:r>
          </a:p>
          <a:p>
            <a:pPr algn="ctr"/>
            <a:endParaRPr lang="ru-RU" sz="4800" b="1" dirty="0" smtClean="0">
              <a:ln w="0"/>
              <a:solidFill>
                <a:srgbClr val="FFFF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endParaRPr lang="ru-RU" b="1" dirty="0" smtClean="0">
              <a:ln w="0"/>
              <a:solidFill>
                <a:srgbClr val="FFFF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endParaRPr lang="ru-RU" b="1" dirty="0" smtClean="0">
              <a:ln w="0"/>
              <a:solidFill>
                <a:srgbClr val="FFFF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ru-RU" b="1" dirty="0" smtClean="0">
                <a:ln w="0"/>
                <a:solidFill>
                  <a:srgbClr val="FFFF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Tahoma" panose="020B0604030504040204" pitchFamily="34" charset="0"/>
                <a:cs typeface="Tahoma" panose="020B0604030504040204" pitchFamily="34" charset="0"/>
              </a:rPr>
              <a:t>участники:</a:t>
            </a:r>
          </a:p>
          <a:p>
            <a:pPr algn="ctr"/>
            <a:r>
              <a:rPr lang="ru-RU" b="1" dirty="0" smtClean="0">
                <a:ln w="0"/>
                <a:solidFill>
                  <a:srgbClr val="FFFF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Tahoma" panose="020B0604030504040204" pitchFamily="34" charset="0"/>
                <a:cs typeface="Tahoma" panose="020B0604030504040204" pitchFamily="34" charset="0"/>
              </a:rPr>
              <a:t>дети ст. гр. «Ландыши»,</a:t>
            </a:r>
          </a:p>
          <a:p>
            <a:pPr algn="ctr"/>
            <a:r>
              <a:rPr lang="ru-RU" b="1" dirty="0" smtClean="0">
                <a:ln w="0"/>
                <a:solidFill>
                  <a:srgbClr val="FFFF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Tahoma" panose="020B0604030504040204" pitchFamily="34" charset="0"/>
                <a:cs typeface="Tahoma" panose="020B0604030504040204" pitchFamily="34" charset="0"/>
              </a:rPr>
              <a:t> их родители,</a:t>
            </a:r>
          </a:p>
          <a:p>
            <a:pPr algn="ctr"/>
            <a:r>
              <a:rPr lang="ru-RU" b="1" dirty="0" smtClean="0">
                <a:ln w="0"/>
                <a:solidFill>
                  <a:srgbClr val="FFFF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Tahoma" panose="020B0604030504040204" pitchFamily="34" charset="0"/>
                <a:cs typeface="Tahoma" panose="020B0604030504040204" pitchFamily="34" charset="0"/>
              </a:rPr>
              <a:t>воспитатель:  </a:t>
            </a:r>
            <a:r>
              <a:rPr lang="ru-RU" b="1" dirty="0" err="1" smtClean="0">
                <a:ln w="0"/>
                <a:solidFill>
                  <a:srgbClr val="FFFF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Tahoma" panose="020B0604030504040204" pitchFamily="34" charset="0"/>
                <a:cs typeface="Tahoma" panose="020B0604030504040204" pitchFamily="34" charset="0"/>
              </a:rPr>
              <a:t>Боева</a:t>
            </a:r>
            <a:r>
              <a:rPr lang="ru-RU" b="1" dirty="0" smtClean="0">
                <a:ln w="0"/>
                <a:solidFill>
                  <a:srgbClr val="FFFF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Tahoma" panose="020B0604030504040204" pitchFamily="34" charset="0"/>
                <a:cs typeface="Tahoma" panose="020B0604030504040204" pitchFamily="34" charset="0"/>
              </a:rPr>
              <a:t> Е.А.</a:t>
            </a:r>
          </a:p>
          <a:p>
            <a:pPr algn="ctr"/>
            <a:endParaRPr lang="ru-RU" b="1" dirty="0">
              <a:ln w="0"/>
              <a:solidFill>
                <a:srgbClr val="FFFF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" y="190500"/>
            <a:ext cx="4102100" cy="4161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7482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300" y="1181100"/>
            <a:ext cx="3848100" cy="51308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8800" y="3297767"/>
            <a:ext cx="2603500" cy="347133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70400" y="63500"/>
            <a:ext cx="4165600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26639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4452" y="3515547"/>
            <a:ext cx="3442778" cy="325590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7620" y="2992047"/>
            <a:ext cx="5063067" cy="37973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02112" y="118090"/>
            <a:ext cx="3248806" cy="30734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918" y="118090"/>
            <a:ext cx="4440113" cy="3330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25118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10312" y="265177"/>
            <a:ext cx="874166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Выводы:</a:t>
            </a:r>
            <a:endParaRPr lang="ru-RU" sz="2400" dirty="0" smtClean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ru-RU" sz="1600" dirty="0" smtClean="0">
                <a:solidFill>
                  <a:srgbClr val="0000CC"/>
                </a:solidFill>
              </a:rPr>
              <a:t>В ходе осуществления проекта «Мир моря» дети познакомились с морскими обитателями и с тем, какое значение море имеет в жизни человека. В результате бесед, познавательных занятий совершенствовались навыки речевого общения. Дети овладели основными понятиями «морские обитатели», «моллюски», «кораллы», «млекопитающие», что так же помогло их общению в ходе проекта. Знания, полученные в ходе проекта, ребята применяли во время рисования, лепки, изготовления аппликации . Они без особого труда могли изобразить внешнее строение рыбы, старались использовать ту цветовую гамму, какую имеет животное в природе. Таким образом, в ходе данного проекта были созданы условия для воспитания у детей экологической культуры, были развиты познавательные и творческие способности.</a:t>
            </a:r>
          </a:p>
          <a:p>
            <a:endParaRPr lang="ru-RU" sz="1600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36662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0" y="-1524"/>
            <a:ext cx="9141969" cy="6859524"/>
          </a:xfrm>
          <a:prstGeom prst="rect">
            <a:avLst/>
          </a:prstGeom>
        </p:spPr>
      </p:pic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0" y="673100"/>
            <a:ext cx="9143999" cy="5286374"/>
          </a:xfrm>
        </p:spPr>
      </p:pic>
    </p:spTree>
    <p:extLst>
      <p:ext uri="{BB962C8B-B14F-4D97-AF65-F5344CB8AC3E}">
        <p14:creationId xmlns:p14="http://schemas.microsoft.com/office/powerpoint/2010/main" val="30926629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28016" y="493777"/>
            <a:ext cx="8869680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Цели: </a:t>
            </a:r>
            <a:r>
              <a:rPr lang="ru-RU" sz="1600" i="1" dirty="0" smtClean="0">
                <a:solidFill>
                  <a:srgbClr val="0000CC"/>
                </a:solidFill>
                <a:cs typeface="Times New Roman" panose="02020603050405020304" pitchFamily="18" charset="0"/>
              </a:rPr>
              <a:t>создание  условий для воспитания экологической культуры и развития познавательных и    </a:t>
            </a:r>
          </a:p>
          <a:p>
            <a:pPr>
              <a:lnSpc>
                <a:spcPct val="150000"/>
              </a:lnSpc>
            </a:pPr>
            <a:r>
              <a:rPr lang="ru-RU" sz="1600" i="1" dirty="0" smtClean="0">
                <a:solidFill>
                  <a:srgbClr val="0000CC"/>
                </a:solidFill>
                <a:cs typeface="Times New Roman" panose="02020603050405020304" pitchFamily="18" charset="0"/>
              </a:rPr>
              <a:t>             творческих способностей детей в процессе реализации творческого процесса «Мир  </a:t>
            </a:r>
          </a:p>
          <a:p>
            <a:pPr>
              <a:lnSpc>
                <a:spcPct val="150000"/>
              </a:lnSpc>
            </a:pPr>
            <a:r>
              <a:rPr lang="ru-RU" sz="1600" i="1" dirty="0" smtClean="0">
                <a:solidFill>
                  <a:srgbClr val="0000CC"/>
                </a:solidFill>
                <a:cs typeface="Times New Roman" panose="02020603050405020304" pitchFamily="18" charset="0"/>
              </a:rPr>
              <a:t>             моря»; познакомить детей с жизнью морских обитателей и значения моря в жизни   </a:t>
            </a:r>
          </a:p>
          <a:p>
            <a:pPr>
              <a:lnSpc>
                <a:spcPct val="150000"/>
              </a:lnSpc>
            </a:pPr>
            <a:r>
              <a:rPr lang="ru-RU" sz="1600" i="1" dirty="0" smtClean="0">
                <a:solidFill>
                  <a:srgbClr val="0000CC"/>
                </a:solidFill>
                <a:cs typeface="Times New Roman" panose="02020603050405020304" pitchFamily="18" charset="0"/>
              </a:rPr>
              <a:t>            детей.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Задачи</a:t>
            </a:r>
            <a:r>
              <a:rPr lang="ru-RU" sz="1600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: </a:t>
            </a:r>
            <a:r>
              <a:rPr lang="ru-RU" sz="1600" i="1" dirty="0" smtClean="0">
                <a:solidFill>
                  <a:srgbClr val="0000CC"/>
                </a:solidFill>
                <a:cs typeface="Times New Roman" panose="02020603050405020304" pitchFamily="18" charset="0"/>
              </a:rPr>
              <a:t>1. Сформировать у детей представления о морских обитателях  моря;</a:t>
            </a:r>
          </a:p>
          <a:p>
            <a:pPr>
              <a:lnSpc>
                <a:spcPct val="150000"/>
              </a:lnSpc>
            </a:pPr>
            <a:r>
              <a:rPr lang="ru-RU" sz="1600" i="1" dirty="0" smtClean="0">
                <a:solidFill>
                  <a:srgbClr val="0000CC"/>
                </a:solidFill>
                <a:cs typeface="Times New Roman" panose="02020603050405020304" pitchFamily="18" charset="0"/>
              </a:rPr>
              <a:t>                  2. Совершенствовать навыки речевого общения;</a:t>
            </a:r>
          </a:p>
          <a:p>
            <a:pPr>
              <a:lnSpc>
                <a:spcPct val="150000"/>
              </a:lnSpc>
            </a:pPr>
            <a:r>
              <a:rPr lang="ru-RU" sz="1600" i="1" dirty="0" smtClean="0">
                <a:solidFill>
                  <a:srgbClr val="0000CC"/>
                </a:solidFill>
                <a:cs typeface="Times New Roman" panose="02020603050405020304" pitchFamily="18" charset="0"/>
              </a:rPr>
              <a:t>                  3.  Развивать творчество, воображение, фантазию;</a:t>
            </a:r>
          </a:p>
          <a:p>
            <a:pPr>
              <a:lnSpc>
                <a:spcPct val="150000"/>
              </a:lnSpc>
            </a:pPr>
            <a:r>
              <a:rPr lang="ru-RU" sz="1600" i="1" dirty="0" smtClean="0">
                <a:solidFill>
                  <a:srgbClr val="0000CC"/>
                </a:solidFill>
                <a:cs typeface="Times New Roman" panose="02020603050405020304" pitchFamily="18" charset="0"/>
              </a:rPr>
              <a:t>                  </a:t>
            </a:r>
            <a:r>
              <a:rPr lang="ru-RU" sz="1600" i="1" dirty="0">
                <a:solidFill>
                  <a:srgbClr val="0000CC"/>
                </a:solidFill>
                <a:cs typeface="Times New Roman" panose="02020603050405020304" pitchFamily="18" charset="0"/>
              </a:rPr>
              <a:t>4</a:t>
            </a:r>
            <a:r>
              <a:rPr lang="ru-RU" sz="1600" i="1" dirty="0" smtClean="0">
                <a:solidFill>
                  <a:srgbClr val="0000CC"/>
                </a:solidFill>
                <a:cs typeface="Times New Roman" panose="02020603050405020304" pitchFamily="18" charset="0"/>
              </a:rPr>
              <a:t>. Формировать навыки поисковой деятельности;   </a:t>
            </a:r>
          </a:p>
          <a:p>
            <a:pPr>
              <a:lnSpc>
                <a:spcPct val="150000"/>
              </a:lnSpc>
            </a:pPr>
            <a:r>
              <a:rPr lang="ru-RU" sz="1600" i="1" dirty="0" smtClean="0">
                <a:solidFill>
                  <a:srgbClr val="0000CC"/>
                </a:solidFill>
                <a:cs typeface="Times New Roman" panose="02020603050405020304" pitchFamily="18" charset="0"/>
              </a:rPr>
              <a:t>                  5. Воспитывать бережное отношение к природе.     </a:t>
            </a:r>
            <a:endParaRPr lang="ru-RU" i="1" dirty="0" smtClean="0">
              <a:solidFill>
                <a:srgbClr val="FF0000"/>
              </a:solidFill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1600" dirty="0" smtClean="0">
                <a:solidFill>
                  <a:srgbClr val="0000CC"/>
                </a:solidFill>
                <a:cs typeface="Times New Roman" panose="02020603050405020304" pitchFamily="18" charset="0"/>
              </a:rPr>
              <a:t>  </a:t>
            </a:r>
            <a:endParaRPr lang="ru-RU" sz="1400" dirty="0">
              <a:solidFill>
                <a:srgbClr val="0000CC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36662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18872" y="197669"/>
            <a:ext cx="495604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00CC"/>
                </a:solidFill>
              </a:rPr>
              <a:t>«Все о ракушках»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1600" i="1" dirty="0" smtClean="0">
                <a:solidFill>
                  <a:srgbClr val="FF0000"/>
                </a:solidFill>
              </a:rPr>
              <a:t>Цель: </a:t>
            </a:r>
            <a:r>
              <a:rPr lang="ru-RU" sz="1600" i="1" dirty="0" smtClean="0">
                <a:solidFill>
                  <a:srgbClr val="0000CC"/>
                </a:solidFill>
              </a:rPr>
              <a:t>познакомить детей с ракушками, их разнообразием и пользой для человека.</a:t>
            </a:r>
            <a:endParaRPr lang="ru-RU" sz="1600" i="1" dirty="0">
              <a:solidFill>
                <a:srgbClr val="0000CC"/>
              </a:solidFill>
            </a:endParaRPr>
          </a:p>
        </p:txBody>
      </p:sp>
      <p:pic>
        <p:nvPicPr>
          <p:cNvPr id="4" name="Picture 2" descr="C:\Documents and Settings\Администратор\Рабочий стол\Экологический проект В мире рыб\PB26050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14416" y="2617661"/>
            <a:ext cx="2977642" cy="2402395"/>
          </a:xfrm>
          <a:prstGeom prst="rect">
            <a:avLst/>
          </a:prstGeom>
          <a:noFill/>
        </p:spPr>
      </p:pic>
      <p:pic>
        <p:nvPicPr>
          <p:cNvPr id="5" name="Picture 4" descr="C:\Documents and Settings\Администратор\Рабочий стол\Экологический проект В мире рыб\PB26051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63240" y="2221992"/>
            <a:ext cx="2359152" cy="3017520"/>
          </a:xfrm>
          <a:prstGeom prst="rect">
            <a:avLst/>
          </a:prstGeom>
          <a:noFill/>
        </p:spPr>
      </p:pic>
      <p:pic>
        <p:nvPicPr>
          <p:cNvPr id="8" name="Picture 5" descr="C:\Documents and Settings\Администратор\Рабочий стол\Экологический проект В мире рыб\PB26050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1752" y="1243584"/>
            <a:ext cx="2521268" cy="33741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336662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84248" y="279965"/>
            <a:ext cx="802630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00CC"/>
                </a:solidFill>
              </a:rPr>
              <a:t>«Рыбы – кто они?»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1600" dirty="0" smtClean="0">
                <a:solidFill>
                  <a:srgbClr val="FF0000"/>
                </a:solidFill>
              </a:rPr>
              <a:t>Цель: </a:t>
            </a:r>
            <a:r>
              <a:rPr lang="ru-RU" sz="1600" dirty="0" smtClean="0">
                <a:solidFill>
                  <a:srgbClr val="0000CC"/>
                </a:solidFill>
              </a:rPr>
              <a:t>уточнить и расширить представления о рыбах. </a:t>
            </a:r>
          </a:p>
          <a:p>
            <a:r>
              <a:rPr lang="ru-RU" sz="1600" dirty="0" smtClean="0">
                <a:solidFill>
                  <a:srgbClr val="0000CC"/>
                </a:solidFill>
              </a:rPr>
              <a:t>Развивать умение наблюдать, анализировать, делать выводы, выражая их в речи.</a:t>
            </a:r>
            <a:endParaRPr lang="ru-RU" sz="2400" dirty="0">
              <a:solidFill>
                <a:srgbClr val="0000CC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6820" y="1352574"/>
            <a:ext cx="4481512" cy="3361134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7182" y="4122720"/>
            <a:ext cx="2405202" cy="252522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248" y="3033141"/>
            <a:ext cx="4373149" cy="372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36662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28600" y="393192"/>
            <a:ext cx="770839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00CC"/>
                </a:solidFill>
                <a:cs typeface="Times New Roman" panose="02020603050405020304" pitchFamily="18" charset="0"/>
              </a:rPr>
              <a:t>Галерея «Мир моря»</a:t>
            </a:r>
          </a:p>
          <a:p>
            <a:r>
              <a:rPr lang="ru-RU" sz="16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Цель: </a:t>
            </a:r>
            <a:r>
              <a:rPr lang="ru-RU" sz="1600" dirty="0" smtClean="0">
                <a:solidFill>
                  <a:srgbClr val="0000CC"/>
                </a:solidFill>
                <a:cs typeface="Times New Roman" panose="02020603050405020304" pitchFamily="18" charset="0"/>
              </a:rPr>
              <a:t>познакомить детей с морскими обитателями </a:t>
            </a:r>
            <a:endParaRPr lang="ru-RU" sz="1600" dirty="0">
              <a:solidFill>
                <a:srgbClr val="0000CC"/>
              </a:solidFill>
              <a:cs typeface="Times New Roman" panose="02020603050405020304" pitchFamily="18" charset="0"/>
            </a:endParaRPr>
          </a:p>
        </p:txBody>
      </p:sp>
      <p:pic>
        <p:nvPicPr>
          <p:cNvPr id="2050" name="Picture 2" descr="D:\orig_0dc10f476b443447c7a0de1fbd49d1a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70648" y="253175"/>
            <a:ext cx="1490472" cy="1283017"/>
          </a:xfrm>
          <a:prstGeom prst="rect">
            <a:avLst/>
          </a:prstGeom>
          <a:noFill/>
        </p:spPr>
      </p:pic>
      <p:pic>
        <p:nvPicPr>
          <p:cNvPr id="2051" name="Picture 3" descr="D:\orig_1b7e7c973a5df6fcff33e1513ee1b49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3600" y="676656"/>
            <a:ext cx="1640586" cy="1252728"/>
          </a:xfrm>
          <a:prstGeom prst="rect">
            <a:avLst/>
          </a:prstGeom>
          <a:noFill/>
        </p:spPr>
      </p:pic>
      <p:pic>
        <p:nvPicPr>
          <p:cNvPr id="2052" name="Picture 4" descr="D:\orig_7eebe423f7a46635c3afe56d1fb7a36f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53128" y="1389888"/>
            <a:ext cx="1686306" cy="1243584"/>
          </a:xfrm>
          <a:prstGeom prst="rect">
            <a:avLst/>
          </a:prstGeom>
          <a:noFill/>
        </p:spPr>
      </p:pic>
      <p:pic>
        <p:nvPicPr>
          <p:cNvPr id="2053" name="Picture 5" descr="D:\orig_8d54ca12c731871219250c01c782113a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2928" y="1728216"/>
            <a:ext cx="1686306" cy="1353312"/>
          </a:xfrm>
          <a:prstGeom prst="rect">
            <a:avLst/>
          </a:prstGeom>
          <a:noFill/>
        </p:spPr>
      </p:pic>
      <p:pic>
        <p:nvPicPr>
          <p:cNvPr id="2054" name="Picture 6" descr="D:\orig_9eeca4f2465d5eb721cf358f3663347f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7864" y="2072640"/>
            <a:ext cx="1755648" cy="1466088"/>
          </a:xfrm>
          <a:prstGeom prst="rect">
            <a:avLst/>
          </a:prstGeom>
          <a:noFill/>
        </p:spPr>
      </p:pic>
      <p:pic>
        <p:nvPicPr>
          <p:cNvPr id="2055" name="Picture 7" descr="D:\orig_56c2012c9622fd4a2d474bd91fb571e0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871216"/>
            <a:ext cx="1453896" cy="1380744"/>
          </a:xfrm>
          <a:prstGeom prst="rect">
            <a:avLst/>
          </a:prstGeom>
          <a:noFill/>
        </p:spPr>
      </p:pic>
      <p:pic>
        <p:nvPicPr>
          <p:cNvPr id="2056" name="Picture 8" descr="D:\orig_366bc427345a35e7aeb55661ea62c529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2064" y="4084511"/>
            <a:ext cx="1481328" cy="1283017"/>
          </a:xfrm>
          <a:prstGeom prst="rect">
            <a:avLst/>
          </a:prstGeom>
          <a:noFill/>
        </p:spPr>
      </p:pic>
      <p:pic>
        <p:nvPicPr>
          <p:cNvPr id="2057" name="Picture 9" descr="D:\orig_96210bacaa0a23314b7f5d0371a6eda0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0120" y="5231892"/>
            <a:ext cx="1536192" cy="1223772"/>
          </a:xfrm>
          <a:prstGeom prst="rect">
            <a:avLst/>
          </a:prstGeom>
          <a:noFill/>
        </p:spPr>
      </p:pic>
      <p:pic>
        <p:nvPicPr>
          <p:cNvPr id="2058" name="Picture 10" descr="D:\orig_a0481454fb0d257b6a0a1721ec5a1f87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82774" y="4681727"/>
            <a:ext cx="1357122" cy="1353313"/>
          </a:xfrm>
          <a:prstGeom prst="rect">
            <a:avLst/>
          </a:prstGeom>
          <a:noFill/>
        </p:spPr>
      </p:pic>
      <p:pic>
        <p:nvPicPr>
          <p:cNvPr id="2059" name="Picture 11" descr="D:\orig_ca682ebbec736acb24c630ee0b972b56.jpg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66744" y="4413695"/>
            <a:ext cx="1768602" cy="1392745"/>
          </a:xfrm>
          <a:prstGeom prst="rect">
            <a:avLst/>
          </a:prstGeom>
          <a:noFill/>
        </p:spPr>
      </p:pic>
      <p:pic>
        <p:nvPicPr>
          <p:cNvPr id="2060" name="Picture 12" descr="D:\orig_e0ae5ba9cca1393df45b4dcdc09f5135.jpg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27142" y="3979926"/>
            <a:ext cx="2070354" cy="1643634"/>
          </a:xfrm>
          <a:prstGeom prst="rect">
            <a:avLst/>
          </a:prstGeom>
          <a:noFill/>
        </p:spPr>
      </p:pic>
      <p:pic>
        <p:nvPicPr>
          <p:cNvPr id="2061" name="Picture 13" descr="D:\orig_efe743a38aac9c6493571a748a088ed8.jp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23760" y="3380423"/>
            <a:ext cx="1750314" cy="1941385"/>
          </a:xfrm>
          <a:prstGeom prst="rect">
            <a:avLst/>
          </a:prstGeom>
          <a:noFill/>
        </p:spPr>
      </p:pic>
      <p:pic>
        <p:nvPicPr>
          <p:cNvPr id="2062" name="Picture 14" descr="D:\актиния.jpg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97280"/>
            <a:ext cx="1453896" cy="1191578"/>
          </a:xfrm>
          <a:prstGeom prst="rect">
            <a:avLst/>
          </a:prstGeom>
          <a:noFill/>
        </p:spPr>
      </p:pic>
      <p:pic>
        <p:nvPicPr>
          <p:cNvPr id="2063" name="Picture 15" descr="C:\Documents and Settings\Администратор\Рабочий стол\Экологический проект В мире рыб\99896279_large_12.jpg"/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4535" y="1773936"/>
            <a:ext cx="1621155" cy="19482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336662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39533" y="2232025"/>
            <a:ext cx="5964767" cy="44735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482"/>
          <a:stretch/>
        </p:blipFill>
        <p:spPr>
          <a:xfrm>
            <a:off x="196590" y="185818"/>
            <a:ext cx="7690110" cy="37876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660744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6953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048" y="1536700"/>
            <a:ext cx="7725708" cy="5029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47"/>
          <a:stretch/>
        </p:blipFill>
        <p:spPr>
          <a:xfrm>
            <a:off x="5419223" y="0"/>
            <a:ext cx="3724777" cy="3073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2101412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368</TotalTime>
  <Words>265</Words>
  <Application>Microsoft Office PowerPoint</Application>
  <PresentationFormat>Экран (4:3)</PresentationFormat>
  <Paragraphs>27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Tahoma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Боевы</cp:lastModifiedBy>
  <cp:revision>43</cp:revision>
  <dcterms:created xsi:type="dcterms:W3CDTF">2013-11-19T05:52:05Z</dcterms:created>
  <dcterms:modified xsi:type="dcterms:W3CDTF">2018-07-12T17:48:45Z</dcterms:modified>
</cp:coreProperties>
</file>