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4" r:id="rId5"/>
    <p:sldId id="265" r:id="rId6"/>
    <p:sldId id="267" r:id="rId7"/>
    <p:sldId id="268" r:id="rId8"/>
    <p:sldId id="269" r:id="rId9"/>
    <p:sldId id="259" r:id="rId10"/>
    <p:sldId id="272" r:id="rId11"/>
    <p:sldId id="274" r:id="rId12"/>
    <p:sldId id="27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DB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4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6916-ED21-4CD4-839C-F35844224DDD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E82C-B56F-47A4-AEBD-073A512CD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676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6916-ED21-4CD4-839C-F35844224DDD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E82C-B56F-47A4-AEBD-073A512CD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455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6916-ED21-4CD4-839C-F35844224DDD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E82C-B56F-47A4-AEBD-073A512CD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051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6916-ED21-4CD4-839C-F35844224DDD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E82C-B56F-47A4-AEBD-073A512CD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023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6916-ED21-4CD4-839C-F35844224DDD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E82C-B56F-47A4-AEBD-073A512CD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675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6916-ED21-4CD4-839C-F35844224DDD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E82C-B56F-47A4-AEBD-073A512CD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226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6916-ED21-4CD4-839C-F35844224DDD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E82C-B56F-47A4-AEBD-073A512CD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69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6916-ED21-4CD4-839C-F35844224DDD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E82C-B56F-47A4-AEBD-073A512CD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04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6916-ED21-4CD4-839C-F35844224DDD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E82C-B56F-47A4-AEBD-073A512CD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179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6916-ED21-4CD4-839C-F35844224DDD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E82C-B56F-47A4-AEBD-073A512CD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502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6916-ED21-4CD4-839C-F35844224DDD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E82C-B56F-47A4-AEBD-073A512CD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681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86250">
              <a:srgbClr val="84B4E0"/>
            </a:gs>
            <a:gs pos="72500">
              <a:srgbClr val="ADCDEA"/>
            </a:gs>
            <a:gs pos="4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86916-ED21-4CD4-839C-F35844224DDD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FE82C-B56F-47A4-AEBD-073A512CD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098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20.png"/><Relationship Id="rId4" Type="http://schemas.openxmlformats.org/officeDocument/2006/relationships/image" Target="../media/image3.png"/><Relationship Id="rId9" Type="http://schemas.openxmlformats.org/officeDocument/2006/relationships/image" Target="../media/image19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8514" y="1218333"/>
            <a:ext cx="11373633" cy="4155333"/>
          </a:xfrm>
          <a:prstGeom prst="rect">
            <a:avLst/>
          </a:prstGeom>
          <a:noFill/>
        </p:spPr>
        <p:txBody>
          <a:bodyPr wrap="none" rtlCol="0">
            <a:prstTxWarp prst="textWave2">
              <a:avLst/>
            </a:prstTxWarp>
            <a:spAutoFit/>
          </a:bodyPr>
          <a:lstStyle/>
          <a:p>
            <a:r>
              <a:rPr lang="ru-RU" sz="4800" b="1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«Загадки про овощи фрукты» </a:t>
            </a:r>
            <a:endParaRPr lang="ru-RU" sz="4800" b="1" dirty="0">
              <a:ln w="9525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22729" y="6400800"/>
            <a:ext cx="8085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МАДОУ ЦРР – Д/С № 33 Смирнова Т. А.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92889" y="210545"/>
            <a:ext cx="608764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Презентация</a:t>
            </a:r>
            <a:endParaRPr lang="ru-RU" sz="66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B05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951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Похожее изображение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824300"/>
            <a:ext cx="1462065" cy="3000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ртинки по запросу огородники картин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78101">
            <a:off x="-33206" y="3094224"/>
            <a:ext cx="2504661" cy="3770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Похожее изображение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27236" y="3670849"/>
            <a:ext cx="4784034" cy="3154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Похожее изображение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52225" y="3670850"/>
            <a:ext cx="3081129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Похожее изображение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55674" y="3670849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Похожее изображение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9893" y="3670848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Картинки по запросу божьи коровки  прозрачный фон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60501">
            <a:off x="10315166" y="4641416"/>
            <a:ext cx="629478" cy="675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Картинки по запросу трава прозрачный фон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90067" y="6340957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Картинки по запросу трава прозрачный фон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8263" y="6301409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Картинки по запросу трава прозрачный фон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2445" y="6352005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Картинки по запросу божьи коровки  прозрачный фон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60501">
            <a:off x="5751327" y="6014075"/>
            <a:ext cx="629478" cy="67586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65122" y="307576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0" i="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Все о ней боксеры знают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0" i="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С ней удар свой развивают.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0" i="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Хоть она и неуклюжа,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0" i="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Но на фрукт похожа.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(</a:t>
            </a:r>
            <a: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</a:rPr>
              <a:t>Г</a:t>
            </a:r>
            <a:r>
              <a:rPr lang="ru-RU" sz="2800" b="0" i="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руша)</a:t>
            </a:r>
            <a:endParaRPr lang="ru-RU" sz="28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5" name="Рисунок 14" descr="Картинки по запросу груша на прозрачном фоне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3505" y="945628"/>
            <a:ext cx="5106897" cy="3961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Картинки по запросу солнце прозрачный фон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12582">
            <a:off x="10024844" y="211441"/>
            <a:ext cx="1897461" cy="21141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00871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Похожее изображение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824300"/>
            <a:ext cx="1462065" cy="3000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ртинки по запросу огородники картин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78101">
            <a:off x="-33206" y="3094224"/>
            <a:ext cx="2504661" cy="3770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Похожее изображение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27236" y="3670849"/>
            <a:ext cx="4784034" cy="3154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Похожее изображение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52225" y="3670850"/>
            <a:ext cx="3081129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Похожее изображение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55674" y="3670849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Похожее изображение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9893" y="3670848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Картинки по запросу божьи коровки  прозрачный фон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39499" flipH="1">
            <a:off x="10315166" y="4641416"/>
            <a:ext cx="629478" cy="675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Картинки по запросу трава прозрачный фон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90067" y="6340957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Картинки по запросу трава прозрачный фон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8263" y="6301409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Картинки по запросу трава прозрачный фон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2445" y="6352005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Картинки по запросу божьи коровки  прозрачный фон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60501">
            <a:off x="5751327" y="6014075"/>
            <a:ext cx="629478" cy="67586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17612" y="222737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0" i="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С виду он как рыжий мяч,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0" i="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Только вот не мчится вскачь.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0" i="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В нём полезный витамин -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0" i="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Это спелый …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(А</a:t>
            </a:r>
            <a:r>
              <a:rPr lang="ru-RU" sz="2800" b="0" i="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пельсин)</a:t>
            </a:r>
            <a:endParaRPr lang="ru-RU" sz="28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5" name="Рисунок 14" descr="Картинки по запросу апельсин на прозрачном фоне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7846" y="1052186"/>
            <a:ext cx="5774902" cy="3807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Картинки по запросу солнце прозрачный фон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12582">
            <a:off x="10024844" y="211441"/>
            <a:ext cx="1897461" cy="21141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24077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Похожее изображение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824300"/>
            <a:ext cx="1462065" cy="3000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ртинки по запросу огородники картин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78101">
            <a:off x="-33206" y="3094224"/>
            <a:ext cx="2504661" cy="3770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Похожее изображение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27236" y="3670849"/>
            <a:ext cx="4784034" cy="3154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Похожее изображение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52225" y="3670850"/>
            <a:ext cx="3081129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Похожее изображение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55674" y="3670849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Похожее изображение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9893" y="3670848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Картинки по запросу божьи коровки  прозрачный фон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39499" flipH="1">
            <a:off x="10315166" y="4641416"/>
            <a:ext cx="629478" cy="675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Картинки по запросу трава прозрачный фон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90067" y="6340957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Картинки по запросу трава прозрачный фон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8263" y="6301409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Картинки по запросу трава прозрачный фон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2445" y="6352005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Картинки по запросу божьи коровки  прозрачный фон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60501">
            <a:off x="5751327" y="6014075"/>
            <a:ext cx="629478" cy="67586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401162" y="1294833"/>
            <a:ext cx="7624899" cy="2685701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Молодцы !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4" name="Рисунок 13" descr="Картинки по запросу стрекозы анимация прозрачном фоне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422" y="4383639"/>
            <a:ext cx="895350" cy="82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Картинки по запросу стрекозы анимация прозрачном фоне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1308" y="5573736"/>
            <a:ext cx="1296228" cy="964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Картинки по запросу солнце прозрачный фон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12582">
            <a:off x="10024844" y="211441"/>
            <a:ext cx="1897461" cy="21141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7451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Похожее изображение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824300"/>
            <a:ext cx="1462065" cy="3000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ртинки по запросу огородники картин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78101">
            <a:off x="-33206" y="3094224"/>
            <a:ext cx="2504661" cy="3770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Похожее изображение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27236" y="3670849"/>
            <a:ext cx="4784034" cy="3154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Похожее изображение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55674" y="3670849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Похожее изображение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9893" y="3670848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Картинки по запросу божьи коровки  прозрачный фон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39499" flipH="1">
            <a:off x="10315166" y="4641416"/>
            <a:ext cx="629478" cy="675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90067" y="6340957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8263" y="6301409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2445" y="6352005"/>
            <a:ext cx="3697354" cy="556591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Прямоугольник 13"/>
          <p:cNvSpPr/>
          <p:nvPr/>
        </p:nvSpPr>
        <p:spPr>
          <a:xfrm>
            <a:off x="259730" y="390265"/>
            <a:ext cx="447826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Семьдесят одежек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все без застежек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(Капуста)</a:t>
            </a:r>
            <a:endParaRPr lang="ru-RU" sz="2800" dirty="0"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 descr="Картинки по запросу капуста прозрачном фоне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1340" y="651354"/>
            <a:ext cx="5593239" cy="459650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Похожее изображение"/>
          <p:cNvPicPr/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71921" y="3670848"/>
            <a:ext cx="3081129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Картинки по запросу божьи коровки  прозрачный фон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60501">
            <a:off x="5751327" y="6014075"/>
            <a:ext cx="629478" cy="675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Картинки по запросу солнце прозрачный фон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12582">
            <a:off x="10024844" y="211441"/>
            <a:ext cx="1897461" cy="21141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82080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Похожее изображение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824300"/>
            <a:ext cx="1462065" cy="3000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ртинки по запросу огородники картин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78101">
            <a:off x="-33206" y="3094224"/>
            <a:ext cx="2504661" cy="3770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Похожее изображение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27236" y="3670849"/>
            <a:ext cx="4784034" cy="3154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Похожее изображение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55674" y="3670849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Похожее изображение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9893" y="3670848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Картинки по запросу божьи коровки  прозрачный фон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39499" flipH="1">
            <a:off x="10315166" y="4641416"/>
            <a:ext cx="629478" cy="675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90067" y="6340957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8263" y="6301409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2445" y="6352005"/>
            <a:ext cx="3697354" cy="55659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90254" y="472069"/>
            <a:ext cx="6096000" cy="12388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Красна девица</a:t>
            </a: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Сидит в темнице,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коса на улице.                                 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(Морковь)</a:t>
            </a:r>
            <a:endParaRPr lang="ru-RU" sz="2800" dirty="0"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 descr="Картинки по запросу морковь прозрачном фоне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5689" y="300625"/>
            <a:ext cx="6405889" cy="4881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Похожее изображение"/>
          <p:cNvPicPr/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57953" y="3670847"/>
            <a:ext cx="3081129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Картинки по запросу божьи коровки  прозрачный фон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60501">
            <a:off x="5629493" y="6022694"/>
            <a:ext cx="629478" cy="675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Картинки по запросу солнце прозрачный фон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12582">
            <a:off x="10024844" y="211441"/>
            <a:ext cx="1897461" cy="21141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67110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Похожее изображение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824300"/>
            <a:ext cx="1462065" cy="3000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ртинки по запросу огородники картин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78101">
            <a:off x="-33206" y="3094224"/>
            <a:ext cx="2504661" cy="3770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Похожее изображение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27236" y="3670849"/>
            <a:ext cx="4784034" cy="3154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Похожее изображение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55674" y="3670849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Похожее изображение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9893" y="3670848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Картинки по запросу божьи коровки  прозрачный фон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39499" flipH="1">
            <a:off x="10315166" y="4641416"/>
            <a:ext cx="629478" cy="675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90067" y="6340957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8263" y="6301409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2445" y="6352005"/>
            <a:ext cx="3697354" cy="55659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11191" y="400380"/>
            <a:ext cx="6096000" cy="9310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зелен, и густ на грядке вырос куст.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Покопай немножко: под кустом ...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(Картошка)</a:t>
            </a:r>
            <a:endParaRPr lang="ru-RU" sz="2800" dirty="0"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 descr="Картинки по запросу картошка прозрачном фоне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5852" y="926926"/>
            <a:ext cx="6026848" cy="4320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Похожее изображение"/>
          <p:cNvPicPr/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52225" y="3670850"/>
            <a:ext cx="3081129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Картинки по запросу божьи коровки  прозрачный фон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60501">
            <a:off x="5751327" y="6014075"/>
            <a:ext cx="629478" cy="675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Картинки по запросу солнце прозрачный фон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12582">
            <a:off x="10024844" y="211441"/>
            <a:ext cx="1897461" cy="21141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40699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Похожее изображение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824300"/>
            <a:ext cx="1462065" cy="3000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ртинки по запросу огородники картин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78101">
            <a:off x="-33206" y="3094224"/>
            <a:ext cx="2504661" cy="3770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Похожее изображение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27236" y="3670849"/>
            <a:ext cx="4784034" cy="3154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Похожее изображение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9893" y="3670848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Картинки по запросу божьи коровки  прозрачный фон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39499" flipH="1">
            <a:off x="10315166" y="4641416"/>
            <a:ext cx="629478" cy="675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90067" y="6340957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8263" y="6301409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2445" y="6352005"/>
            <a:ext cx="3697354" cy="55659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65122" y="577584"/>
            <a:ext cx="6096000" cy="12388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Сидит дед, в шубу одет,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его раздевает,</a:t>
            </a:r>
          </a:p>
          <a:p>
            <a:pPr>
              <a:lnSpc>
                <a:spcPts val="1200"/>
              </a:lnSpc>
              <a:spcAft>
                <a:spcPts val="0"/>
              </a:spcAft>
            </a:pPr>
            <a:endParaRPr lang="ru-RU" sz="2800" dirty="0">
              <a:solidFill>
                <a:srgbClr val="262A7B"/>
              </a:solidFill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>
                <a:solidFill>
                  <a:srgbClr val="262A7B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слезы проливает.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(Лук)</a:t>
            </a:r>
            <a:endParaRPr lang="ru-RU" sz="2800" dirty="0"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 descr="Картинки по запросу морковь прозрачном фоне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5675" y="225468"/>
            <a:ext cx="5439370" cy="504983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Похожее изображение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55674" y="3670849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Похожее изображение"/>
          <p:cNvPicPr/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41455" y="3671730"/>
            <a:ext cx="3081129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Картинки по запросу божьи коровки  прозрачный фон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60501">
            <a:off x="5751327" y="6014075"/>
            <a:ext cx="629478" cy="675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Картинки по запросу солнце прозрачный фон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12582">
            <a:off x="10024844" y="211441"/>
            <a:ext cx="1897461" cy="21141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43696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Похожее изображение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824300"/>
            <a:ext cx="1462065" cy="3000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ртинки по запросу огородники картин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78101">
            <a:off x="-33206" y="3094224"/>
            <a:ext cx="2504661" cy="3770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Похожее изображение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27236" y="3670849"/>
            <a:ext cx="4784034" cy="3154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Похожее изображение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55674" y="3670849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Похожее изображение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9893" y="3670848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Картинки по запросу божьи коровки  прозрачный фон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39499" flipH="1">
            <a:off x="10315166" y="4641416"/>
            <a:ext cx="629478" cy="675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90067" y="6340957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8263" y="6301409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2445" y="6352005"/>
            <a:ext cx="3697354" cy="55659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65122" y="423696"/>
            <a:ext cx="6096000" cy="12388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Золотая голова - велика, тяжела.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Золотая голова - отдохнуть прилегла.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Голова велика, только шея тонка.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(Тыква)</a:t>
            </a:r>
            <a:endParaRPr lang="ru-RU" sz="2800" dirty="0"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 descr="Картинки по запросу тыква на прозрачном фоне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5674" y="801666"/>
            <a:ext cx="6139765" cy="4364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Похожее изображение"/>
          <p:cNvPicPr/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46390" y="3670848"/>
            <a:ext cx="3081129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Картинки по запросу божьи коровки  прозрачный фон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60501">
            <a:off x="5751327" y="6014075"/>
            <a:ext cx="629478" cy="675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Картинки по запросу солнце прозрачный фон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12582">
            <a:off x="10024844" y="211441"/>
            <a:ext cx="1897461" cy="21141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80009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Похожее изображение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824300"/>
            <a:ext cx="1462065" cy="3000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ртинки по запросу огородники картин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78101">
            <a:off x="-33206" y="3094224"/>
            <a:ext cx="2504661" cy="3770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Похожее изображение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27236" y="3670849"/>
            <a:ext cx="4784034" cy="3154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Похожее изображение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55674" y="3670849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Похожее изображение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9893" y="3670848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Картинки по запросу божьи коровки  прозрачный фон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39499" flipH="1">
            <a:off x="10315166" y="4641416"/>
            <a:ext cx="629478" cy="675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90067" y="6340957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8263" y="6301409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2445" y="6352005"/>
            <a:ext cx="3697354" cy="55659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77646" y="546806"/>
            <a:ext cx="6096000" cy="21448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на нашей грядке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Выросли загадки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Сочные да крупные,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такие круглые.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Летом зеленеют,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осени краснеют.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(Помидоры)</a:t>
            </a:r>
            <a:endParaRPr lang="ru-RU" sz="2800" dirty="0"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 descr="Картинки по запросу помидоры прозрачном фоне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0904" y="670861"/>
            <a:ext cx="5883738" cy="4511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Похожее изображение"/>
          <p:cNvPicPr/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52225" y="3670850"/>
            <a:ext cx="3081129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Картинки по запросу божьи коровки  прозрачный фон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60501">
            <a:off x="5751327" y="6014075"/>
            <a:ext cx="629478" cy="675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Картинки по запросу солнце прозрачный фон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12582">
            <a:off x="10024844" y="211441"/>
            <a:ext cx="1897461" cy="21141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28556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Похожее изображение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824300"/>
            <a:ext cx="1462065" cy="3000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ртинки по запросу огородники картин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78101">
            <a:off x="-33206" y="3094224"/>
            <a:ext cx="2504661" cy="3770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Похожее изображение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27236" y="3670849"/>
            <a:ext cx="4784034" cy="3154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Похожее изображение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55674" y="3670849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Похожее изображение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9893" y="3670848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Картинки по запросу божьи коровки  прозрачный фон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39499" flipH="1">
            <a:off x="10315166" y="4641416"/>
            <a:ext cx="629478" cy="675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90067" y="6340957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8263" y="6301409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2445" y="6352005"/>
            <a:ext cx="3697354" cy="55659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65122" y="347134"/>
            <a:ext cx="6096000" cy="12388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Наши поросятки выросли на грядке,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солнышку бочком, хвостики крючком.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Эти поросятки играют с нами в прятки.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(Огурцы)</a:t>
            </a:r>
            <a:endParaRPr lang="ru-RU" sz="2800" dirty="0"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 descr="Картинки по запросу огурцы прозрачном фоне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5276" y="43612"/>
            <a:ext cx="6716672" cy="5204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Похожее изображение"/>
          <p:cNvPicPr/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52225" y="3670850"/>
            <a:ext cx="3081129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Картинки по запросу божьи коровки  прозрачный фон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60501">
            <a:off x="5751327" y="6014075"/>
            <a:ext cx="629478" cy="675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Картинки по запросу солнце прозрачный фон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12582">
            <a:off x="10024844" y="211441"/>
            <a:ext cx="1897461" cy="21141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23009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Похожее изображение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824300"/>
            <a:ext cx="1462065" cy="3000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ртинки по запросу огородники картин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78101">
            <a:off x="-33206" y="3094224"/>
            <a:ext cx="2504661" cy="3770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Похожее изображение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27236" y="3670849"/>
            <a:ext cx="4784034" cy="3154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Похожее изображение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9893" y="3670848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Картинки по запросу божьи коровки  прозрачный фон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60501">
            <a:off x="10315166" y="4641416"/>
            <a:ext cx="629478" cy="675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90067" y="6340957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8263" y="6301409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Картинки по запросу яблоко на прозрачном фоне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2170" y="1376263"/>
            <a:ext cx="5469635" cy="37167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Картинки по запросу трава прозрачный фон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2445" y="6352005"/>
            <a:ext cx="3697354" cy="5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Картинки по запросу божьи коровки  прозрачный фон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60501">
            <a:off x="5751327" y="6014075"/>
            <a:ext cx="629478" cy="67586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65122" y="474726"/>
            <a:ext cx="6096000" cy="9310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 с кулачок, красный бочок,</a:t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262A7B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Потрогаешь - гладко, откусишь - сладко.</a:t>
            </a: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262A7B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(Яблоко)</a:t>
            </a:r>
            <a:endParaRPr lang="ru-RU" sz="2800" dirty="0"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 descr="Картинки по запросу солнце прозрачный фон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12582">
            <a:off x="10024844" y="211441"/>
            <a:ext cx="1897461" cy="2114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Похожее изображение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55674" y="3670849"/>
            <a:ext cx="3057938" cy="352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Похожее изображение"/>
          <p:cNvPicPr/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52225" y="3670850"/>
            <a:ext cx="3081129" cy="35250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45496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79</Words>
  <Application>Microsoft Office PowerPoint</Application>
  <PresentationFormat>Широкоэкранный</PresentationFormat>
  <Paragraphs>39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23</cp:revision>
  <dcterms:created xsi:type="dcterms:W3CDTF">2017-09-24T15:32:56Z</dcterms:created>
  <dcterms:modified xsi:type="dcterms:W3CDTF">2018-07-12T18:13:41Z</dcterms:modified>
</cp:coreProperties>
</file>