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BB2C92-1C39-4AE8-B50A-70EF8E32F198}" type="datetimeFigureOut">
              <a:rPr lang="ru-RU" smtClean="0"/>
              <a:pPr/>
              <a:t>12.07.2018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D90F736-4B57-431B-9EEE-57F3ED49C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 Арктики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er\Desktop\фото животные севера\pes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28092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/>
              <a:t>Косатки</a:t>
            </a:r>
            <a:r>
              <a:rPr lang="ru-RU" sz="2000" dirty="0" smtClean="0"/>
              <a:t> – это большие хищные дельфины. Арктические </a:t>
            </a:r>
            <a:r>
              <a:rPr lang="ru-RU" sz="2000" dirty="0" err="1" smtClean="0"/>
              <a:t>косатки</a:t>
            </a:r>
            <a:r>
              <a:rPr lang="ru-RU" sz="2000" dirty="0" smtClean="0"/>
              <a:t> каждый год совершают марш броски к более теплым побережьям, а затем </a:t>
            </a:r>
            <a:r>
              <a:rPr lang="ru-RU" sz="2000" smtClean="0"/>
              <a:t>возвращаются обратно.</a:t>
            </a:r>
            <a:endParaRPr lang="ru-RU" sz="2000" dirty="0"/>
          </a:p>
        </p:txBody>
      </p:sp>
      <p:pic>
        <p:nvPicPr>
          <p:cNvPr id="4" name="Содержимое 3" descr="kosat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5180" y="1600200"/>
            <a:ext cx="7533640" cy="47085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познакомить детей с животными северных широт, умением приспосабливаться к климатическим условиям;</a:t>
            </a:r>
          </a:p>
          <a:p>
            <a:pPr>
              <a:buNone/>
            </a:pPr>
            <a:r>
              <a:rPr lang="ru-RU" dirty="0" smtClean="0"/>
              <a:t>- прививать любовь к животным;</a:t>
            </a:r>
          </a:p>
          <a:p>
            <a:pPr>
              <a:buNone/>
            </a:pPr>
            <a:r>
              <a:rPr lang="ru-RU" dirty="0" smtClean="0"/>
              <a:t>- развивать познавательные интересы;</a:t>
            </a:r>
          </a:p>
          <a:p>
            <a:r>
              <a:rPr lang="ru-RU" dirty="0" smtClean="0"/>
              <a:t>- обогащать словарный запас.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 Полярным кругом простирается бескрайняя суровая Арктика</a:t>
            </a:r>
            <a:endParaRPr lang="ru-RU" sz="2400" dirty="0"/>
          </a:p>
        </p:txBody>
      </p:sp>
      <p:pic>
        <p:nvPicPr>
          <p:cNvPr id="2050" name="Picture 2" descr="C:\Users\User\Desktop\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20891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Природа позаботилась о возможности сохранения тепла у живых организмов:</a:t>
            </a:r>
            <a:endParaRPr lang="ru-RU" sz="2400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Звери являются обладателями длинного густого меха, пернатые – подходящего к климату оперения.</a:t>
            </a:r>
            <a:endParaRPr lang="ru-RU" sz="2400" dirty="0"/>
          </a:p>
        </p:txBody>
      </p:sp>
      <p:pic>
        <p:nvPicPr>
          <p:cNvPr id="12" name="Содержимое 11" descr="polyarnyi-volk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203848" y="3140968"/>
            <a:ext cx="5550768" cy="35283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Белые медведи – опасные хищники, не боящиеся мороза. Они прекрасно плавают и кочуют, дрейфуя на льдинах.</a:t>
            </a:r>
            <a:endParaRPr lang="ru-RU" sz="2400" dirty="0"/>
          </a:p>
        </p:txBody>
      </p:sp>
      <p:pic>
        <p:nvPicPr>
          <p:cNvPr id="7" name="Содержимое 6" descr="belyi-medv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5180" y="1600200"/>
            <a:ext cx="7533640" cy="47085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Северные олени являются обладателями ветвистых рогов, а их глаза во тьме полярной ночи светятся желтым светом.</a:t>
            </a:r>
            <a:endParaRPr lang="ru-RU" sz="2400" dirty="0"/>
          </a:p>
        </p:txBody>
      </p:sp>
      <p:pic>
        <p:nvPicPr>
          <p:cNvPr id="4" name="Содержимое 3" descr="severnyi-ol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5180" y="1600200"/>
            <a:ext cx="7533640" cy="47085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Моржи большую часть проводят в воде, поэтому хорошо приспособлены для плавания и ныряния. В воде они добывают корм, а отдыхают на суше или на льдинах. Питаются рыбой и съедобными моллюсками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Содержимое 3" descr="morg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5180" y="1600200"/>
            <a:ext cx="7533640" cy="47085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Росомаха находится в постоянном поиске пищи. Издает звуки, похожие на тявканье собак, обладает отличным слухом, зрением и обонянием.</a:t>
            </a:r>
            <a:endParaRPr lang="ru-RU" sz="2400" dirty="0"/>
          </a:p>
        </p:txBody>
      </p:sp>
      <p:pic>
        <p:nvPicPr>
          <p:cNvPr id="4" name="Содержимое 3" descr="rosomah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5180" y="1600200"/>
            <a:ext cx="7533640" cy="47085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Песец – это небольшой хищник, имеющий длинную густую шерсть. Он ловкий и смелый охотник, который обладает множеством способностей, помогающим выжить в суровом климате тундры.</a:t>
            </a:r>
            <a:endParaRPr lang="ru-RU" sz="2000" dirty="0"/>
          </a:p>
        </p:txBody>
      </p:sp>
      <p:pic>
        <p:nvPicPr>
          <p:cNvPr id="4" name="Содержимое 3" descr="pese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5180" y="1600200"/>
            <a:ext cx="7533640" cy="47085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214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Животные Арктики</vt:lpstr>
      <vt:lpstr>Цель:</vt:lpstr>
      <vt:lpstr>За Полярным кругом простирается бескрайняя суровая Арктика</vt:lpstr>
      <vt:lpstr>Природа позаботилась о возможности сохранения тепла у живых организмов:</vt:lpstr>
      <vt:lpstr>Белые медведи – опасные хищники, не боящиеся мороза. Они прекрасно плавают и кочуют, дрейфуя на льдинах.</vt:lpstr>
      <vt:lpstr>Северные олени являются обладателями ветвистых рогов, а их глаза во тьме полярной ночи светятся желтым светом.</vt:lpstr>
      <vt:lpstr>Моржи большую часть проводят в воде, поэтому хорошо приспособлены для плавания и ныряния. В воде они добывают корм, а отдыхают на суше или на льдинах. Питаются рыбой и съедобными моллюсками.</vt:lpstr>
      <vt:lpstr>Росомаха находится в постоянном поиске пищи. Издает звуки, похожие на тявканье собак, обладает отличным слухом, зрением и обонянием.</vt:lpstr>
      <vt:lpstr>Песец – это небольшой хищник, имеющий длинную густую шерсть. Он ловкий и смелый охотник, который обладает множеством способностей, помогающим выжить в суровом климате тундры.</vt:lpstr>
      <vt:lpstr>Косатки – это большие хищные дельфины. Арктические косатки каждый год совершают марш броски к более теплым побережьям, а затем возвращаются обратно.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Арктики</dc:title>
  <dc:creator>User</dc:creator>
  <cp:lastModifiedBy>User</cp:lastModifiedBy>
  <cp:revision>9</cp:revision>
  <dcterms:created xsi:type="dcterms:W3CDTF">2018-07-03T08:28:19Z</dcterms:created>
  <dcterms:modified xsi:type="dcterms:W3CDTF">2018-07-12T17:26:24Z</dcterms:modified>
</cp:coreProperties>
</file>