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0" r:id="rId4"/>
  </p:sldIdLst>
  <p:sldSz cx="9144000" cy="6858000" type="screen4x3"/>
  <p:notesSz cx="6858000" cy="9144000"/>
  <p:embeddedFontLst>
    <p:embeddedFont>
      <p:font typeface="Matilda" pitchFamily="2" charset="0"/>
      <p:regular r:id="rId5"/>
    </p:embeddedFon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19277-skrap-nabor-snegoviki.html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691680" y="1628800"/>
            <a:ext cx="6480720" cy="3960733"/>
            <a:chOff x="1115616" y="2955212"/>
            <a:chExt cx="7165477" cy="494281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Шаблон 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660066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презентации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66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14979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Автор  шаблона: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</a:t>
              </a: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классов МКОУ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«СОШ ст. Евсино»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  </a:t>
              </a: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области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2018</a:t>
              </a:r>
              <a:endParaRPr lang="ru-RU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dirty="0">
              <a:solidFill>
                <a:srgbClr val="660066"/>
              </a:solidFill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727102" y="2491400"/>
            <a:ext cx="5760640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303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atilda" pitchFamily="2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rgbClr val="660066"/>
                  </a:solidFill>
                  <a:latin typeface="Matilda" pitchFamily="2" charset="0"/>
                  <a:hlinkClick r:id="rId2"/>
                </a:rPr>
                <a:t> http://linda6035.ucoz.ru/</a:t>
              </a:r>
              <a:r>
                <a:rPr lang="ru-RU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rgbClr val="660066"/>
                  </a:solidFill>
                  <a:latin typeface="Matilda" pitchFamily="2" charset="0"/>
                  <a:cs typeface="Arial" charset="0"/>
                </a:rPr>
                <a:t> </a:t>
              </a:r>
              <a:endParaRPr lang="ru-RU" sz="2000" dirty="0">
                <a:solidFill>
                  <a:srgbClr val="660066"/>
                </a:solidFill>
                <a:latin typeface="Matilda" pitchFamily="2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599" y="5906608"/>
            <a:ext cx="720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60066"/>
                </a:solidFill>
                <a:latin typeface="Matilda" pitchFamily="2" charset="0"/>
              </a:rPr>
              <a:t>На момент создания ресурса ссылки являются активными</a:t>
            </a:r>
            <a:endParaRPr lang="ru-RU" b="1" dirty="0">
              <a:solidFill>
                <a:srgbClr val="660066"/>
              </a:solidFill>
              <a:latin typeface="Matilda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1" y="620688"/>
            <a:ext cx="64807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  <a:latin typeface="Matilda" pitchFamily="2" charset="0"/>
              </a:rPr>
              <a:t>Информационные источники</a:t>
            </a:r>
          </a:p>
          <a:p>
            <a:r>
              <a:rPr lang="ru-RU" dirty="0" smtClean="0">
                <a:solidFill>
                  <a:srgbClr val="660066"/>
                </a:solidFill>
                <a:latin typeface="Matilda" pitchFamily="2" charset="0"/>
              </a:rPr>
              <a:t>Шаблон составлен из фигур программы </a:t>
            </a:r>
            <a:r>
              <a:rPr lang="en-US" dirty="0" smtClean="0">
                <a:solidFill>
                  <a:srgbClr val="660066"/>
                </a:solidFill>
                <a:latin typeface="Matilda" pitchFamily="2" charset="0"/>
              </a:rPr>
              <a:t>PowerPoint</a:t>
            </a:r>
            <a:endParaRPr lang="ru-RU" dirty="0" smtClean="0">
              <a:solidFill>
                <a:srgbClr val="660066"/>
              </a:solidFill>
              <a:latin typeface="Matilda" pitchFamily="2" charset="0"/>
            </a:endParaRPr>
          </a:p>
          <a:p>
            <a:pPr algn="ctr"/>
            <a:r>
              <a:rPr lang="ru-RU" dirty="0">
                <a:solidFill>
                  <a:srgbClr val="660066"/>
                </a:solidFill>
                <a:latin typeface="Matilda" pitchFamily="2" charset="0"/>
                <a:hlinkClick r:id="rId3"/>
              </a:rPr>
              <a:t>Скрап-набор</a:t>
            </a:r>
            <a:endParaRPr lang="ru-RU" dirty="0">
              <a:solidFill>
                <a:srgbClr val="660066"/>
              </a:solidFill>
              <a:latin typeface="Matilda" pitchFamily="2" charset="0"/>
            </a:endParaRPr>
          </a:p>
          <a:p>
            <a:pPr algn="ctr"/>
            <a:endParaRPr lang="ru-RU" dirty="0">
              <a:solidFill>
                <a:srgbClr val="660066"/>
              </a:solidFill>
              <a:latin typeface="Matil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7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8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82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Matilda</vt:lpstr>
      <vt:lpstr>Calibri</vt:lpstr>
      <vt:lpstr>1_Тема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Фокина Лидия Петровна</cp:lastModifiedBy>
  <cp:revision>64</cp:revision>
  <dcterms:created xsi:type="dcterms:W3CDTF">2014-07-06T18:18:01Z</dcterms:created>
  <dcterms:modified xsi:type="dcterms:W3CDTF">2018-02-12T13:23:56Z</dcterms:modified>
</cp:coreProperties>
</file>