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61" r:id="rId5"/>
    <p:sldId id="259" r:id="rId6"/>
    <p:sldId id="260" r:id="rId7"/>
    <p:sldId id="263" r:id="rId8"/>
    <p:sldId id="262" r:id="rId9"/>
    <p:sldId id="264" r:id="rId10"/>
  </p:sldIdLst>
  <p:sldSz cx="9144000" cy="6858000" type="screen4x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B6305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15620"/>
    <p:restoredTop sz="70463" autoAdjust="0"/>
  </p:normalViewPr>
  <p:slideViewPr>
    <p:cSldViewPr>
      <p:cViewPr>
        <p:scale>
          <a:sx n="100" d="100"/>
          <a:sy n="100" d="100"/>
        </p:scale>
        <p:origin x="-432" y="13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2040"/>
    </p:cViewPr>
  </p:notesTextViewPr>
  <p:notesViewPr>
    <p:cSldViewPr>
      <p:cViewPr varScale="1">
        <p:scale>
          <a:sx n="49" d="100"/>
          <a:sy n="49" d="100"/>
        </p:scale>
        <p:origin x="-2922" y="-90"/>
      </p:cViewPr>
      <p:guideLst>
        <p:guide orient="horz" pos="3132"/>
        <p:guide pos="213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2768178-E1D6-4B0B-8696-2C1907FF2DAE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7D1A4C-CE00-4FE7-95C1-341762F144A2}">
      <dgm:prSet phldrT="[Текст]"/>
      <dgm:spPr/>
      <dgm:t>
        <a:bodyPr/>
        <a:lstStyle/>
        <a:p>
          <a:r>
            <a:rPr lang="ru-RU" dirty="0" smtClean="0"/>
            <a:t>Основные принципы сенсорного развития</a:t>
          </a:r>
          <a:endParaRPr lang="ru-RU" dirty="0"/>
        </a:p>
      </dgm:t>
    </dgm:pt>
    <dgm:pt modelId="{C1AD4FD1-C7EB-4A38-BD3E-97A726C88CEC}" type="parTrans" cxnId="{A3173FD8-686A-4516-8088-E5E3C183C80B}">
      <dgm:prSet/>
      <dgm:spPr/>
      <dgm:t>
        <a:bodyPr/>
        <a:lstStyle/>
        <a:p>
          <a:endParaRPr lang="ru-RU"/>
        </a:p>
      </dgm:t>
    </dgm:pt>
    <dgm:pt modelId="{EF957F34-E2C6-4514-82DE-4A498D3778B1}" type="sibTrans" cxnId="{A3173FD8-686A-4516-8088-E5E3C183C80B}">
      <dgm:prSet/>
      <dgm:spPr/>
      <dgm:t>
        <a:bodyPr/>
        <a:lstStyle/>
        <a:p>
          <a:endParaRPr lang="ru-RU"/>
        </a:p>
      </dgm:t>
    </dgm:pt>
    <dgm:pt modelId="{5F80C472-9347-4604-AC93-6A223E7ED4D9}">
      <dgm:prSet phldrT="[Текст]"/>
      <dgm:spPr/>
      <dgm:t>
        <a:bodyPr/>
        <a:lstStyle/>
        <a:p>
          <a:r>
            <a:rPr lang="ru-RU" dirty="0" smtClean="0"/>
            <a:t>Принцип систематичности и последовательности</a:t>
          </a:r>
          <a:endParaRPr lang="ru-RU" dirty="0"/>
        </a:p>
      </dgm:t>
    </dgm:pt>
    <dgm:pt modelId="{A86162E8-B911-4381-BB3C-767E33E975B4}" type="parTrans" cxnId="{57ACC178-D88C-4901-A4B4-D3D40C079B88}">
      <dgm:prSet/>
      <dgm:spPr/>
      <dgm:t>
        <a:bodyPr/>
        <a:lstStyle/>
        <a:p>
          <a:endParaRPr lang="ru-RU"/>
        </a:p>
      </dgm:t>
    </dgm:pt>
    <dgm:pt modelId="{4305EDF3-0466-44EA-B6E3-44623C4EAFC6}" type="sibTrans" cxnId="{57ACC178-D88C-4901-A4B4-D3D40C079B88}">
      <dgm:prSet/>
      <dgm:spPr/>
      <dgm:t>
        <a:bodyPr/>
        <a:lstStyle/>
        <a:p>
          <a:endParaRPr lang="ru-RU"/>
        </a:p>
      </dgm:t>
    </dgm:pt>
    <dgm:pt modelId="{D8EBF4B7-271A-4969-BCAD-EF9441B50C55}">
      <dgm:prSet phldrT="[Текст]"/>
      <dgm:spPr/>
      <dgm:t>
        <a:bodyPr/>
        <a:lstStyle/>
        <a:p>
          <a:r>
            <a:rPr lang="ru-RU" dirty="0" smtClean="0"/>
            <a:t>Принцип планомерности</a:t>
          </a:r>
          <a:endParaRPr lang="ru-RU" dirty="0"/>
        </a:p>
      </dgm:t>
    </dgm:pt>
    <dgm:pt modelId="{7DD89552-0FFD-464C-B9DF-1190C6B1A2EA}" type="parTrans" cxnId="{0E878B02-D35F-4457-8789-76F5AD1A1346}">
      <dgm:prSet/>
      <dgm:spPr/>
      <dgm:t>
        <a:bodyPr/>
        <a:lstStyle/>
        <a:p>
          <a:endParaRPr lang="ru-RU"/>
        </a:p>
      </dgm:t>
    </dgm:pt>
    <dgm:pt modelId="{A1C24BFF-9575-4767-90DC-64D513AEAC25}" type="sibTrans" cxnId="{0E878B02-D35F-4457-8789-76F5AD1A1346}">
      <dgm:prSet/>
      <dgm:spPr/>
      <dgm:t>
        <a:bodyPr/>
        <a:lstStyle/>
        <a:p>
          <a:endParaRPr lang="ru-RU"/>
        </a:p>
      </dgm:t>
    </dgm:pt>
    <dgm:pt modelId="{1215DF64-72A0-49AD-B69E-4734DCF917B1}">
      <dgm:prSet phldrT="[Текст]"/>
      <dgm:spPr/>
      <dgm:t>
        <a:bodyPr/>
        <a:lstStyle/>
        <a:p>
          <a:r>
            <a:rPr lang="ru-RU" dirty="0" smtClean="0"/>
            <a:t>Принцип занимательности</a:t>
          </a:r>
          <a:endParaRPr lang="ru-RU" dirty="0"/>
        </a:p>
      </dgm:t>
    </dgm:pt>
    <dgm:pt modelId="{B48601FE-6442-4D30-8D06-2DF9A2866701}" type="parTrans" cxnId="{85E63820-D279-4F0A-96BA-97B8565FEB63}">
      <dgm:prSet/>
      <dgm:spPr/>
      <dgm:t>
        <a:bodyPr/>
        <a:lstStyle/>
        <a:p>
          <a:endParaRPr lang="ru-RU"/>
        </a:p>
      </dgm:t>
    </dgm:pt>
    <dgm:pt modelId="{6D2A181B-3966-47F5-9509-058CD513F4F6}" type="sibTrans" cxnId="{85E63820-D279-4F0A-96BA-97B8565FEB63}">
      <dgm:prSet/>
      <dgm:spPr/>
      <dgm:t>
        <a:bodyPr/>
        <a:lstStyle/>
        <a:p>
          <a:endParaRPr lang="ru-RU"/>
        </a:p>
      </dgm:t>
    </dgm:pt>
    <dgm:pt modelId="{FDA0A990-C92F-4473-B733-B14C0C868A6A}">
      <dgm:prSet phldrT="[Текст]"/>
      <dgm:spPr/>
      <dgm:t>
        <a:bodyPr/>
        <a:lstStyle/>
        <a:p>
          <a:r>
            <a:rPr lang="ru-RU" dirty="0" smtClean="0"/>
            <a:t>Принцип новизны</a:t>
          </a:r>
          <a:endParaRPr lang="ru-RU" dirty="0"/>
        </a:p>
      </dgm:t>
    </dgm:pt>
    <dgm:pt modelId="{3BACCB24-2AF9-4E08-B0BB-3ED5ED153664}" type="parTrans" cxnId="{297FBB01-EE73-42F5-A196-E527FD726C84}">
      <dgm:prSet/>
      <dgm:spPr/>
      <dgm:t>
        <a:bodyPr/>
        <a:lstStyle/>
        <a:p>
          <a:endParaRPr lang="ru-RU"/>
        </a:p>
      </dgm:t>
    </dgm:pt>
    <dgm:pt modelId="{C9D650F3-6D8E-414C-AE37-A9CDDFD2BCD3}" type="sibTrans" cxnId="{297FBB01-EE73-42F5-A196-E527FD726C84}">
      <dgm:prSet/>
      <dgm:spPr/>
      <dgm:t>
        <a:bodyPr/>
        <a:lstStyle/>
        <a:p>
          <a:endParaRPr lang="ru-RU"/>
        </a:p>
      </dgm:t>
    </dgm:pt>
    <dgm:pt modelId="{04E99E3F-A81A-473A-B4FD-CC554D7BFDC8}">
      <dgm:prSet/>
      <dgm:spPr/>
      <dgm:t>
        <a:bodyPr/>
        <a:lstStyle/>
        <a:p>
          <a:r>
            <a:rPr lang="ru-RU" dirty="0" smtClean="0"/>
            <a:t>Принцип динамичности</a:t>
          </a:r>
          <a:endParaRPr lang="ru-RU" dirty="0"/>
        </a:p>
      </dgm:t>
    </dgm:pt>
    <dgm:pt modelId="{E07976AD-C446-4522-8397-AA30325211B5}" type="parTrans" cxnId="{D0DAF420-C989-4D39-8078-AC06118B1A0A}">
      <dgm:prSet/>
      <dgm:spPr/>
      <dgm:t>
        <a:bodyPr/>
        <a:lstStyle/>
        <a:p>
          <a:endParaRPr lang="ru-RU"/>
        </a:p>
      </dgm:t>
    </dgm:pt>
    <dgm:pt modelId="{C9D63546-44BD-401F-BE27-66F887C6D0ED}" type="sibTrans" cxnId="{D0DAF420-C989-4D39-8078-AC06118B1A0A}">
      <dgm:prSet/>
      <dgm:spPr/>
      <dgm:t>
        <a:bodyPr/>
        <a:lstStyle/>
        <a:p>
          <a:endParaRPr lang="ru-RU"/>
        </a:p>
      </dgm:t>
    </dgm:pt>
    <dgm:pt modelId="{3FF1BEF6-32E7-4837-A468-02A35C92A6BC}">
      <dgm:prSet/>
      <dgm:spPr/>
      <dgm:t>
        <a:bodyPr/>
        <a:lstStyle/>
        <a:p>
          <a:r>
            <a:rPr lang="ru-RU" dirty="0" smtClean="0"/>
            <a:t>Принцип сотрудничества</a:t>
          </a:r>
          <a:endParaRPr lang="ru-RU" dirty="0"/>
        </a:p>
      </dgm:t>
    </dgm:pt>
    <dgm:pt modelId="{97E58803-ACEC-4950-A6C3-D6C32BCE6284}" type="parTrans" cxnId="{3634D006-ECE3-4835-9089-C3AE631E2E8D}">
      <dgm:prSet/>
      <dgm:spPr/>
      <dgm:t>
        <a:bodyPr/>
        <a:lstStyle/>
        <a:p>
          <a:endParaRPr lang="ru-RU"/>
        </a:p>
      </dgm:t>
    </dgm:pt>
    <dgm:pt modelId="{ED3EDBAA-2640-419C-B371-EBDC6719C5CB}" type="sibTrans" cxnId="{3634D006-ECE3-4835-9089-C3AE631E2E8D}">
      <dgm:prSet/>
      <dgm:spPr/>
      <dgm:t>
        <a:bodyPr/>
        <a:lstStyle/>
        <a:p>
          <a:endParaRPr lang="ru-RU"/>
        </a:p>
      </dgm:t>
    </dgm:pt>
    <dgm:pt modelId="{82D5BD71-E372-4331-ADF2-34016F75378B}">
      <dgm:prSet/>
      <dgm:spPr/>
      <dgm:t>
        <a:bodyPr/>
        <a:lstStyle/>
        <a:p>
          <a:r>
            <a:rPr lang="ru-RU" dirty="0" smtClean="0"/>
            <a:t>Принцип научности</a:t>
          </a:r>
          <a:endParaRPr lang="ru-RU" dirty="0"/>
        </a:p>
      </dgm:t>
    </dgm:pt>
    <dgm:pt modelId="{84248B21-4F77-4F5D-8E77-D71C3B420EF9}" type="parTrans" cxnId="{3BC39AB5-F0C5-498E-8767-70A33493B268}">
      <dgm:prSet/>
      <dgm:spPr/>
      <dgm:t>
        <a:bodyPr/>
        <a:lstStyle/>
        <a:p>
          <a:endParaRPr lang="ru-RU"/>
        </a:p>
      </dgm:t>
    </dgm:pt>
    <dgm:pt modelId="{5202CFA9-331C-442E-B91D-7C9A7AF24293}" type="sibTrans" cxnId="{3BC39AB5-F0C5-498E-8767-70A33493B268}">
      <dgm:prSet/>
      <dgm:spPr/>
      <dgm:t>
        <a:bodyPr/>
        <a:lstStyle/>
        <a:p>
          <a:endParaRPr lang="ru-RU"/>
        </a:p>
      </dgm:t>
    </dgm:pt>
    <dgm:pt modelId="{CCB0DAD9-CDE3-4725-BA7D-BCEC8390F2A6}">
      <dgm:prSet/>
      <dgm:spPr/>
      <dgm:t>
        <a:bodyPr/>
        <a:lstStyle/>
        <a:p>
          <a:r>
            <a:rPr lang="ru-RU" dirty="0" smtClean="0"/>
            <a:t>Принцип учета возрастных, индивидуальных особенностей ребенка и УНПР</a:t>
          </a:r>
          <a:endParaRPr lang="ru-RU" dirty="0"/>
        </a:p>
      </dgm:t>
    </dgm:pt>
    <dgm:pt modelId="{5E5EC556-F513-46F4-8D51-996D6CD56D07}" type="parTrans" cxnId="{F83E9C0D-0317-4074-AF25-3A123858662E}">
      <dgm:prSet/>
      <dgm:spPr/>
      <dgm:t>
        <a:bodyPr/>
        <a:lstStyle/>
        <a:p>
          <a:endParaRPr lang="ru-RU"/>
        </a:p>
      </dgm:t>
    </dgm:pt>
    <dgm:pt modelId="{EF0FF686-14A5-4076-B221-001273F42CE2}" type="sibTrans" cxnId="{F83E9C0D-0317-4074-AF25-3A123858662E}">
      <dgm:prSet/>
      <dgm:spPr/>
      <dgm:t>
        <a:bodyPr/>
        <a:lstStyle/>
        <a:p>
          <a:endParaRPr lang="ru-RU"/>
        </a:p>
      </dgm:t>
    </dgm:pt>
    <dgm:pt modelId="{C040473D-CD23-47CD-8B98-73F14B4920FE}" type="pres">
      <dgm:prSet presAssocID="{E2768178-E1D6-4B0B-8696-2C1907FF2DAE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D6B3943-5618-493F-8514-F699EBF63C3B}" type="pres">
      <dgm:prSet presAssocID="{B47D1A4C-CE00-4FE7-95C1-341762F144A2}" presName="centerShape" presStyleLbl="node0" presStyleIdx="0" presStyleCnt="1"/>
      <dgm:spPr/>
      <dgm:t>
        <a:bodyPr/>
        <a:lstStyle/>
        <a:p>
          <a:endParaRPr lang="ru-RU"/>
        </a:p>
      </dgm:t>
    </dgm:pt>
    <dgm:pt modelId="{338BD31A-3543-4293-8D3C-FEDB61677C3B}" type="pres">
      <dgm:prSet presAssocID="{A86162E8-B911-4381-BB3C-767E33E975B4}" presName="parTrans" presStyleLbl="sibTrans2D1" presStyleIdx="0" presStyleCnt="8"/>
      <dgm:spPr/>
      <dgm:t>
        <a:bodyPr/>
        <a:lstStyle/>
        <a:p>
          <a:endParaRPr lang="ru-RU"/>
        </a:p>
      </dgm:t>
    </dgm:pt>
    <dgm:pt modelId="{AC70CCCB-799B-4E26-8A2A-76ECD70079EF}" type="pres">
      <dgm:prSet presAssocID="{A86162E8-B911-4381-BB3C-767E33E975B4}" presName="connectorText" presStyleLbl="sibTrans2D1" presStyleIdx="0" presStyleCnt="8"/>
      <dgm:spPr/>
      <dgm:t>
        <a:bodyPr/>
        <a:lstStyle/>
        <a:p>
          <a:endParaRPr lang="ru-RU"/>
        </a:p>
      </dgm:t>
    </dgm:pt>
    <dgm:pt modelId="{5EA32C4B-9039-48F0-A79E-897F20C07F6C}" type="pres">
      <dgm:prSet presAssocID="{5F80C472-9347-4604-AC93-6A223E7ED4D9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9D1CCE-D75D-4656-8B82-2C8EC6378765}" type="pres">
      <dgm:prSet presAssocID="{7DD89552-0FFD-464C-B9DF-1190C6B1A2EA}" presName="parTrans" presStyleLbl="sibTrans2D1" presStyleIdx="1" presStyleCnt="8"/>
      <dgm:spPr/>
      <dgm:t>
        <a:bodyPr/>
        <a:lstStyle/>
        <a:p>
          <a:endParaRPr lang="ru-RU"/>
        </a:p>
      </dgm:t>
    </dgm:pt>
    <dgm:pt modelId="{5B701A86-D028-402F-BE4E-1767F5FC9BC1}" type="pres">
      <dgm:prSet presAssocID="{7DD89552-0FFD-464C-B9DF-1190C6B1A2EA}" presName="connectorText" presStyleLbl="sibTrans2D1" presStyleIdx="1" presStyleCnt="8"/>
      <dgm:spPr/>
      <dgm:t>
        <a:bodyPr/>
        <a:lstStyle/>
        <a:p>
          <a:endParaRPr lang="ru-RU"/>
        </a:p>
      </dgm:t>
    </dgm:pt>
    <dgm:pt modelId="{3BEBC969-2AE2-468E-8CC0-6AB1A9D37D8F}" type="pres">
      <dgm:prSet presAssocID="{D8EBF4B7-271A-4969-BCAD-EF9441B50C55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C92EDD-7876-4ED8-A98D-9F594BB3A3D1}" type="pres">
      <dgm:prSet presAssocID="{B48601FE-6442-4D30-8D06-2DF9A2866701}" presName="parTrans" presStyleLbl="sibTrans2D1" presStyleIdx="2" presStyleCnt="8"/>
      <dgm:spPr/>
      <dgm:t>
        <a:bodyPr/>
        <a:lstStyle/>
        <a:p>
          <a:endParaRPr lang="ru-RU"/>
        </a:p>
      </dgm:t>
    </dgm:pt>
    <dgm:pt modelId="{AA2D6A2C-7347-4FDC-890A-B6628568AB36}" type="pres">
      <dgm:prSet presAssocID="{B48601FE-6442-4D30-8D06-2DF9A2866701}" presName="connectorText" presStyleLbl="sibTrans2D1" presStyleIdx="2" presStyleCnt="8"/>
      <dgm:spPr/>
      <dgm:t>
        <a:bodyPr/>
        <a:lstStyle/>
        <a:p>
          <a:endParaRPr lang="ru-RU"/>
        </a:p>
      </dgm:t>
    </dgm:pt>
    <dgm:pt modelId="{A1F62273-B3D0-410C-A562-E0E5F342875B}" type="pres">
      <dgm:prSet presAssocID="{1215DF64-72A0-49AD-B69E-4734DCF917B1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864973-E9A2-448E-AB53-9FB365B4D249}" type="pres">
      <dgm:prSet presAssocID="{3BACCB24-2AF9-4E08-B0BB-3ED5ED153664}" presName="parTrans" presStyleLbl="sibTrans2D1" presStyleIdx="3" presStyleCnt="8"/>
      <dgm:spPr/>
      <dgm:t>
        <a:bodyPr/>
        <a:lstStyle/>
        <a:p>
          <a:endParaRPr lang="ru-RU"/>
        </a:p>
      </dgm:t>
    </dgm:pt>
    <dgm:pt modelId="{CD945B18-3E03-4834-B5BC-FB57FA4A7835}" type="pres">
      <dgm:prSet presAssocID="{3BACCB24-2AF9-4E08-B0BB-3ED5ED153664}" presName="connectorText" presStyleLbl="sibTrans2D1" presStyleIdx="3" presStyleCnt="8"/>
      <dgm:spPr/>
      <dgm:t>
        <a:bodyPr/>
        <a:lstStyle/>
        <a:p>
          <a:endParaRPr lang="ru-RU"/>
        </a:p>
      </dgm:t>
    </dgm:pt>
    <dgm:pt modelId="{FCB08946-E7CA-435A-B78C-D69F84A3FC91}" type="pres">
      <dgm:prSet presAssocID="{FDA0A990-C92F-4473-B733-B14C0C868A6A}" presName="node" presStyleLbl="node1" presStyleIdx="3" presStyleCnt="8" custRadScaleRad="100251" custRadScaleInc="-32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06A0CC-8212-4005-81D2-89326F7DF0C5}" type="pres">
      <dgm:prSet presAssocID="{E07976AD-C446-4522-8397-AA30325211B5}" presName="parTrans" presStyleLbl="sibTrans2D1" presStyleIdx="4" presStyleCnt="8"/>
      <dgm:spPr/>
      <dgm:t>
        <a:bodyPr/>
        <a:lstStyle/>
        <a:p>
          <a:endParaRPr lang="ru-RU"/>
        </a:p>
      </dgm:t>
    </dgm:pt>
    <dgm:pt modelId="{4B9FDF89-89E8-4DE7-B427-3B1F89CA13E0}" type="pres">
      <dgm:prSet presAssocID="{E07976AD-C446-4522-8397-AA30325211B5}" presName="connectorText" presStyleLbl="sibTrans2D1" presStyleIdx="4" presStyleCnt="8"/>
      <dgm:spPr/>
      <dgm:t>
        <a:bodyPr/>
        <a:lstStyle/>
        <a:p>
          <a:endParaRPr lang="ru-RU"/>
        </a:p>
      </dgm:t>
    </dgm:pt>
    <dgm:pt modelId="{729E16B8-ABDD-40B7-904F-57725D782A25}" type="pres">
      <dgm:prSet presAssocID="{04E99E3F-A81A-473A-B4FD-CC554D7BFDC8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8ABA94-03FA-41A2-A232-75D9D02D74C4}" type="pres">
      <dgm:prSet presAssocID="{97E58803-ACEC-4950-A6C3-D6C32BCE6284}" presName="parTrans" presStyleLbl="sibTrans2D1" presStyleIdx="5" presStyleCnt="8"/>
      <dgm:spPr/>
      <dgm:t>
        <a:bodyPr/>
        <a:lstStyle/>
        <a:p>
          <a:endParaRPr lang="ru-RU"/>
        </a:p>
      </dgm:t>
    </dgm:pt>
    <dgm:pt modelId="{FA30341E-BBDA-46DD-A068-1A37A6EAAB55}" type="pres">
      <dgm:prSet presAssocID="{97E58803-ACEC-4950-A6C3-D6C32BCE6284}" presName="connectorText" presStyleLbl="sibTrans2D1" presStyleIdx="5" presStyleCnt="8"/>
      <dgm:spPr/>
      <dgm:t>
        <a:bodyPr/>
        <a:lstStyle/>
        <a:p>
          <a:endParaRPr lang="ru-RU"/>
        </a:p>
      </dgm:t>
    </dgm:pt>
    <dgm:pt modelId="{4B0FE3EA-E718-47A9-B272-21F1BE1CFDFF}" type="pres">
      <dgm:prSet presAssocID="{3FF1BEF6-32E7-4837-A468-02A35C92A6BC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A396CE-1D6C-4938-AC24-4E1745945092}" type="pres">
      <dgm:prSet presAssocID="{84248B21-4F77-4F5D-8E77-D71C3B420EF9}" presName="parTrans" presStyleLbl="sibTrans2D1" presStyleIdx="6" presStyleCnt="8"/>
      <dgm:spPr/>
      <dgm:t>
        <a:bodyPr/>
        <a:lstStyle/>
        <a:p>
          <a:endParaRPr lang="ru-RU"/>
        </a:p>
      </dgm:t>
    </dgm:pt>
    <dgm:pt modelId="{4845DE9F-F937-4D47-9A1D-EAF90B7043EC}" type="pres">
      <dgm:prSet presAssocID="{84248B21-4F77-4F5D-8E77-D71C3B420EF9}" presName="connectorText" presStyleLbl="sibTrans2D1" presStyleIdx="6" presStyleCnt="8"/>
      <dgm:spPr/>
      <dgm:t>
        <a:bodyPr/>
        <a:lstStyle/>
        <a:p>
          <a:endParaRPr lang="ru-RU"/>
        </a:p>
      </dgm:t>
    </dgm:pt>
    <dgm:pt modelId="{7F16AEC5-0E20-43DB-9ADB-A2C60DC7F034}" type="pres">
      <dgm:prSet presAssocID="{82D5BD71-E372-4331-ADF2-34016F75378B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D24A41-FB87-4E6C-8738-97AC92C7C698}" type="pres">
      <dgm:prSet presAssocID="{5E5EC556-F513-46F4-8D51-996D6CD56D07}" presName="parTrans" presStyleLbl="sibTrans2D1" presStyleIdx="7" presStyleCnt="8"/>
      <dgm:spPr/>
      <dgm:t>
        <a:bodyPr/>
        <a:lstStyle/>
        <a:p>
          <a:endParaRPr lang="ru-RU"/>
        </a:p>
      </dgm:t>
    </dgm:pt>
    <dgm:pt modelId="{A6A9D6AC-D5FA-4579-BBED-6F03E5CBE97B}" type="pres">
      <dgm:prSet presAssocID="{5E5EC556-F513-46F4-8D51-996D6CD56D07}" presName="connectorText" presStyleLbl="sibTrans2D1" presStyleIdx="7" presStyleCnt="8"/>
      <dgm:spPr/>
      <dgm:t>
        <a:bodyPr/>
        <a:lstStyle/>
        <a:p>
          <a:endParaRPr lang="ru-RU"/>
        </a:p>
      </dgm:t>
    </dgm:pt>
    <dgm:pt modelId="{CD9DD931-3652-4EDB-88DF-32B18CB8C74E}" type="pres">
      <dgm:prSet presAssocID="{CCB0DAD9-CDE3-4725-BA7D-BCEC8390F2A6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E9382FC-7BA2-45C8-B066-4837FBB4C8E4}" type="presOf" srcId="{D8EBF4B7-271A-4969-BCAD-EF9441B50C55}" destId="{3BEBC969-2AE2-468E-8CC0-6AB1A9D37D8F}" srcOrd="0" destOrd="0" presId="urn:microsoft.com/office/officeart/2005/8/layout/radial5"/>
    <dgm:cxn modelId="{A33C126A-EB42-49C9-85A6-69A516DFDBF0}" type="presOf" srcId="{3BACCB24-2AF9-4E08-B0BB-3ED5ED153664}" destId="{CD945B18-3E03-4834-B5BC-FB57FA4A7835}" srcOrd="1" destOrd="0" presId="urn:microsoft.com/office/officeart/2005/8/layout/radial5"/>
    <dgm:cxn modelId="{7DC7CC49-BCF8-4461-9BEF-0E4F79899C37}" type="presOf" srcId="{5E5EC556-F513-46F4-8D51-996D6CD56D07}" destId="{4ED24A41-FB87-4E6C-8738-97AC92C7C698}" srcOrd="0" destOrd="0" presId="urn:microsoft.com/office/officeart/2005/8/layout/radial5"/>
    <dgm:cxn modelId="{297FBB01-EE73-42F5-A196-E527FD726C84}" srcId="{B47D1A4C-CE00-4FE7-95C1-341762F144A2}" destId="{FDA0A990-C92F-4473-B733-B14C0C868A6A}" srcOrd="3" destOrd="0" parTransId="{3BACCB24-2AF9-4E08-B0BB-3ED5ED153664}" sibTransId="{C9D650F3-6D8E-414C-AE37-A9CDDFD2BCD3}"/>
    <dgm:cxn modelId="{E9BABF13-EB91-44D0-A8E1-662BF0751BFE}" type="presOf" srcId="{5F80C472-9347-4604-AC93-6A223E7ED4D9}" destId="{5EA32C4B-9039-48F0-A79E-897F20C07F6C}" srcOrd="0" destOrd="0" presId="urn:microsoft.com/office/officeart/2005/8/layout/radial5"/>
    <dgm:cxn modelId="{18B34A11-0883-4A6F-BD31-66677248FDCB}" type="presOf" srcId="{3BACCB24-2AF9-4E08-B0BB-3ED5ED153664}" destId="{1F864973-E9A2-448E-AB53-9FB365B4D249}" srcOrd="0" destOrd="0" presId="urn:microsoft.com/office/officeart/2005/8/layout/radial5"/>
    <dgm:cxn modelId="{B257179D-2B33-4D5A-AA44-CF3CC42203BF}" type="presOf" srcId="{82D5BD71-E372-4331-ADF2-34016F75378B}" destId="{7F16AEC5-0E20-43DB-9ADB-A2C60DC7F034}" srcOrd="0" destOrd="0" presId="urn:microsoft.com/office/officeart/2005/8/layout/radial5"/>
    <dgm:cxn modelId="{3BC39AB5-F0C5-498E-8767-70A33493B268}" srcId="{B47D1A4C-CE00-4FE7-95C1-341762F144A2}" destId="{82D5BD71-E372-4331-ADF2-34016F75378B}" srcOrd="6" destOrd="0" parTransId="{84248B21-4F77-4F5D-8E77-D71C3B420EF9}" sibTransId="{5202CFA9-331C-442E-B91D-7C9A7AF24293}"/>
    <dgm:cxn modelId="{37D3BEAB-B443-48F0-888C-8CDDD8E94EC5}" type="presOf" srcId="{7DD89552-0FFD-464C-B9DF-1190C6B1A2EA}" destId="{5B701A86-D028-402F-BE4E-1767F5FC9BC1}" srcOrd="1" destOrd="0" presId="urn:microsoft.com/office/officeart/2005/8/layout/radial5"/>
    <dgm:cxn modelId="{A3173FD8-686A-4516-8088-E5E3C183C80B}" srcId="{E2768178-E1D6-4B0B-8696-2C1907FF2DAE}" destId="{B47D1A4C-CE00-4FE7-95C1-341762F144A2}" srcOrd="0" destOrd="0" parTransId="{C1AD4FD1-C7EB-4A38-BD3E-97A726C88CEC}" sibTransId="{EF957F34-E2C6-4514-82DE-4A498D3778B1}"/>
    <dgm:cxn modelId="{B7F3F6B8-84CF-488C-AAE6-E0B41FB63B5C}" type="presOf" srcId="{A86162E8-B911-4381-BB3C-767E33E975B4}" destId="{AC70CCCB-799B-4E26-8A2A-76ECD70079EF}" srcOrd="1" destOrd="0" presId="urn:microsoft.com/office/officeart/2005/8/layout/radial5"/>
    <dgm:cxn modelId="{0E878B02-D35F-4457-8789-76F5AD1A1346}" srcId="{B47D1A4C-CE00-4FE7-95C1-341762F144A2}" destId="{D8EBF4B7-271A-4969-BCAD-EF9441B50C55}" srcOrd="1" destOrd="0" parTransId="{7DD89552-0FFD-464C-B9DF-1190C6B1A2EA}" sibTransId="{A1C24BFF-9575-4767-90DC-64D513AEAC25}"/>
    <dgm:cxn modelId="{D0DAF420-C989-4D39-8078-AC06118B1A0A}" srcId="{B47D1A4C-CE00-4FE7-95C1-341762F144A2}" destId="{04E99E3F-A81A-473A-B4FD-CC554D7BFDC8}" srcOrd="4" destOrd="0" parTransId="{E07976AD-C446-4522-8397-AA30325211B5}" sibTransId="{C9D63546-44BD-401F-BE27-66F887C6D0ED}"/>
    <dgm:cxn modelId="{3634D006-ECE3-4835-9089-C3AE631E2E8D}" srcId="{B47D1A4C-CE00-4FE7-95C1-341762F144A2}" destId="{3FF1BEF6-32E7-4837-A468-02A35C92A6BC}" srcOrd="5" destOrd="0" parTransId="{97E58803-ACEC-4950-A6C3-D6C32BCE6284}" sibTransId="{ED3EDBAA-2640-419C-B371-EBDC6719C5CB}"/>
    <dgm:cxn modelId="{353C8C7D-942F-44FE-A53A-4DD91D85ED1F}" type="presOf" srcId="{E07976AD-C446-4522-8397-AA30325211B5}" destId="{BD06A0CC-8212-4005-81D2-89326F7DF0C5}" srcOrd="0" destOrd="0" presId="urn:microsoft.com/office/officeart/2005/8/layout/radial5"/>
    <dgm:cxn modelId="{15678829-498D-4564-A528-92839D506D0F}" type="presOf" srcId="{B48601FE-6442-4D30-8D06-2DF9A2866701}" destId="{4FC92EDD-7876-4ED8-A98D-9F594BB3A3D1}" srcOrd="0" destOrd="0" presId="urn:microsoft.com/office/officeart/2005/8/layout/radial5"/>
    <dgm:cxn modelId="{B8270714-1164-426C-BEB9-2710F59F5FF4}" type="presOf" srcId="{E2768178-E1D6-4B0B-8696-2C1907FF2DAE}" destId="{C040473D-CD23-47CD-8B98-73F14B4920FE}" srcOrd="0" destOrd="0" presId="urn:microsoft.com/office/officeart/2005/8/layout/radial5"/>
    <dgm:cxn modelId="{2C4F992B-B530-4C0F-BC12-DA0A337B924F}" type="presOf" srcId="{A86162E8-B911-4381-BB3C-767E33E975B4}" destId="{338BD31A-3543-4293-8D3C-FEDB61677C3B}" srcOrd="0" destOrd="0" presId="urn:microsoft.com/office/officeart/2005/8/layout/radial5"/>
    <dgm:cxn modelId="{431AE810-39CD-466D-9E02-E97AB982A0D7}" type="presOf" srcId="{97E58803-ACEC-4950-A6C3-D6C32BCE6284}" destId="{FA30341E-BBDA-46DD-A068-1A37A6EAAB55}" srcOrd="1" destOrd="0" presId="urn:microsoft.com/office/officeart/2005/8/layout/radial5"/>
    <dgm:cxn modelId="{4A9CFD5F-5BA3-4937-A1F3-7627FA77AC1C}" type="presOf" srcId="{04E99E3F-A81A-473A-B4FD-CC554D7BFDC8}" destId="{729E16B8-ABDD-40B7-904F-57725D782A25}" srcOrd="0" destOrd="0" presId="urn:microsoft.com/office/officeart/2005/8/layout/radial5"/>
    <dgm:cxn modelId="{EB0EC888-86EA-40FE-A4EC-2D5E4F8EC619}" type="presOf" srcId="{1215DF64-72A0-49AD-B69E-4734DCF917B1}" destId="{A1F62273-B3D0-410C-A562-E0E5F342875B}" srcOrd="0" destOrd="0" presId="urn:microsoft.com/office/officeart/2005/8/layout/radial5"/>
    <dgm:cxn modelId="{E7704401-D0DB-408A-AA43-A8BB08B5477A}" type="presOf" srcId="{3FF1BEF6-32E7-4837-A468-02A35C92A6BC}" destId="{4B0FE3EA-E718-47A9-B272-21F1BE1CFDFF}" srcOrd="0" destOrd="0" presId="urn:microsoft.com/office/officeart/2005/8/layout/radial5"/>
    <dgm:cxn modelId="{9E975F76-EF94-4045-A681-DC74076098E3}" type="presOf" srcId="{B48601FE-6442-4D30-8D06-2DF9A2866701}" destId="{AA2D6A2C-7347-4FDC-890A-B6628568AB36}" srcOrd="1" destOrd="0" presId="urn:microsoft.com/office/officeart/2005/8/layout/radial5"/>
    <dgm:cxn modelId="{650CA95D-6AD5-4AA6-A968-11FB2E524E43}" type="presOf" srcId="{97E58803-ACEC-4950-A6C3-D6C32BCE6284}" destId="{6D8ABA94-03FA-41A2-A232-75D9D02D74C4}" srcOrd="0" destOrd="0" presId="urn:microsoft.com/office/officeart/2005/8/layout/radial5"/>
    <dgm:cxn modelId="{9CD40B2F-9A18-48E5-9B49-45F18D612007}" type="presOf" srcId="{B47D1A4C-CE00-4FE7-95C1-341762F144A2}" destId="{BD6B3943-5618-493F-8514-F699EBF63C3B}" srcOrd="0" destOrd="0" presId="urn:microsoft.com/office/officeart/2005/8/layout/radial5"/>
    <dgm:cxn modelId="{FA72AAC2-CAFC-48C5-9C96-DD88ECA2E6A5}" type="presOf" srcId="{CCB0DAD9-CDE3-4725-BA7D-BCEC8390F2A6}" destId="{CD9DD931-3652-4EDB-88DF-32B18CB8C74E}" srcOrd="0" destOrd="0" presId="urn:microsoft.com/office/officeart/2005/8/layout/radial5"/>
    <dgm:cxn modelId="{85E63820-D279-4F0A-96BA-97B8565FEB63}" srcId="{B47D1A4C-CE00-4FE7-95C1-341762F144A2}" destId="{1215DF64-72A0-49AD-B69E-4734DCF917B1}" srcOrd="2" destOrd="0" parTransId="{B48601FE-6442-4D30-8D06-2DF9A2866701}" sibTransId="{6D2A181B-3966-47F5-9509-058CD513F4F6}"/>
    <dgm:cxn modelId="{889EBF5E-E6FC-425D-AA70-B00242BE8197}" type="presOf" srcId="{84248B21-4F77-4F5D-8E77-D71C3B420EF9}" destId="{73A396CE-1D6C-4938-AC24-4E1745945092}" srcOrd="0" destOrd="0" presId="urn:microsoft.com/office/officeart/2005/8/layout/radial5"/>
    <dgm:cxn modelId="{79FFEDBD-55C0-47DA-B090-63863908CC6C}" type="presOf" srcId="{84248B21-4F77-4F5D-8E77-D71C3B420EF9}" destId="{4845DE9F-F937-4D47-9A1D-EAF90B7043EC}" srcOrd="1" destOrd="0" presId="urn:microsoft.com/office/officeart/2005/8/layout/radial5"/>
    <dgm:cxn modelId="{97A2099E-E3EB-4F3D-B1E1-4C4B789C1EA7}" type="presOf" srcId="{E07976AD-C446-4522-8397-AA30325211B5}" destId="{4B9FDF89-89E8-4DE7-B427-3B1F89CA13E0}" srcOrd="1" destOrd="0" presId="urn:microsoft.com/office/officeart/2005/8/layout/radial5"/>
    <dgm:cxn modelId="{F83E9C0D-0317-4074-AF25-3A123858662E}" srcId="{B47D1A4C-CE00-4FE7-95C1-341762F144A2}" destId="{CCB0DAD9-CDE3-4725-BA7D-BCEC8390F2A6}" srcOrd="7" destOrd="0" parTransId="{5E5EC556-F513-46F4-8D51-996D6CD56D07}" sibTransId="{EF0FF686-14A5-4076-B221-001273F42CE2}"/>
    <dgm:cxn modelId="{C0836797-B9DF-4C14-82F1-AA2FF57713B7}" type="presOf" srcId="{FDA0A990-C92F-4473-B733-B14C0C868A6A}" destId="{FCB08946-E7CA-435A-B78C-D69F84A3FC91}" srcOrd="0" destOrd="0" presId="urn:microsoft.com/office/officeart/2005/8/layout/radial5"/>
    <dgm:cxn modelId="{6B59352C-D0B6-4651-85F2-AE9A530C50C8}" type="presOf" srcId="{5E5EC556-F513-46F4-8D51-996D6CD56D07}" destId="{A6A9D6AC-D5FA-4579-BBED-6F03E5CBE97B}" srcOrd="1" destOrd="0" presId="urn:microsoft.com/office/officeart/2005/8/layout/radial5"/>
    <dgm:cxn modelId="{57ACC178-D88C-4901-A4B4-D3D40C079B88}" srcId="{B47D1A4C-CE00-4FE7-95C1-341762F144A2}" destId="{5F80C472-9347-4604-AC93-6A223E7ED4D9}" srcOrd="0" destOrd="0" parTransId="{A86162E8-B911-4381-BB3C-767E33E975B4}" sibTransId="{4305EDF3-0466-44EA-B6E3-44623C4EAFC6}"/>
    <dgm:cxn modelId="{4304E5F1-17C1-48D7-9444-736CA7B2404A}" type="presOf" srcId="{7DD89552-0FFD-464C-B9DF-1190C6B1A2EA}" destId="{D89D1CCE-D75D-4656-8B82-2C8EC6378765}" srcOrd="0" destOrd="0" presId="urn:microsoft.com/office/officeart/2005/8/layout/radial5"/>
    <dgm:cxn modelId="{47677FF8-2700-4E23-90B6-FFC7A13849E7}" type="presParOf" srcId="{C040473D-CD23-47CD-8B98-73F14B4920FE}" destId="{BD6B3943-5618-493F-8514-F699EBF63C3B}" srcOrd="0" destOrd="0" presId="urn:microsoft.com/office/officeart/2005/8/layout/radial5"/>
    <dgm:cxn modelId="{DD6917F6-63D8-428F-A378-A82812DD1A91}" type="presParOf" srcId="{C040473D-CD23-47CD-8B98-73F14B4920FE}" destId="{338BD31A-3543-4293-8D3C-FEDB61677C3B}" srcOrd="1" destOrd="0" presId="urn:microsoft.com/office/officeart/2005/8/layout/radial5"/>
    <dgm:cxn modelId="{C8B91C82-7833-4E16-B9C2-1AF92A17DE31}" type="presParOf" srcId="{338BD31A-3543-4293-8D3C-FEDB61677C3B}" destId="{AC70CCCB-799B-4E26-8A2A-76ECD70079EF}" srcOrd="0" destOrd="0" presId="urn:microsoft.com/office/officeart/2005/8/layout/radial5"/>
    <dgm:cxn modelId="{25CE3379-7EC8-45CF-A6B4-B8A8C620466D}" type="presParOf" srcId="{C040473D-CD23-47CD-8B98-73F14B4920FE}" destId="{5EA32C4B-9039-48F0-A79E-897F20C07F6C}" srcOrd="2" destOrd="0" presId="urn:microsoft.com/office/officeart/2005/8/layout/radial5"/>
    <dgm:cxn modelId="{C9FDF1F2-3A09-4512-949F-FD0E217D4E86}" type="presParOf" srcId="{C040473D-CD23-47CD-8B98-73F14B4920FE}" destId="{D89D1CCE-D75D-4656-8B82-2C8EC6378765}" srcOrd="3" destOrd="0" presId="urn:microsoft.com/office/officeart/2005/8/layout/radial5"/>
    <dgm:cxn modelId="{7FC2C81F-1664-47E9-B7A4-F47C2A4D10A4}" type="presParOf" srcId="{D89D1CCE-D75D-4656-8B82-2C8EC6378765}" destId="{5B701A86-D028-402F-BE4E-1767F5FC9BC1}" srcOrd="0" destOrd="0" presId="urn:microsoft.com/office/officeart/2005/8/layout/radial5"/>
    <dgm:cxn modelId="{65D490D6-03A3-4A0B-A026-6025EAC3E779}" type="presParOf" srcId="{C040473D-CD23-47CD-8B98-73F14B4920FE}" destId="{3BEBC969-2AE2-468E-8CC0-6AB1A9D37D8F}" srcOrd="4" destOrd="0" presId="urn:microsoft.com/office/officeart/2005/8/layout/radial5"/>
    <dgm:cxn modelId="{CBD46855-EFF0-4A54-A3BF-C660FC94EFFC}" type="presParOf" srcId="{C040473D-CD23-47CD-8B98-73F14B4920FE}" destId="{4FC92EDD-7876-4ED8-A98D-9F594BB3A3D1}" srcOrd="5" destOrd="0" presId="urn:microsoft.com/office/officeart/2005/8/layout/radial5"/>
    <dgm:cxn modelId="{4667482B-B6A8-4AF5-9D66-A79DD2AF5D34}" type="presParOf" srcId="{4FC92EDD-7876-4ED8-A98D-9F594BB3A3D1}" destId="{AA2D6A2C-7347-4FDC-890A-B6628568AB36}" srcOrd="0" destOrd="0" presId="urn:microsoft.com/office/officeart/2005/8/layout/radial5"/>
    <dgm:cxn modelId="{CB5F3F42-BED9-46B4-BC89-6BA3A9E4F177}" type="presParOf" srcId="{C040473D-CD23-47CD-8B98-73F14B4920FE}" destId="{A1F62273-B3D0-410C-A562-E0E5F342875B}" srcOrd="6" destOrd="0" presId="urn:microsoft.com/office/officeart/2005/8/layout/radial5"/>
    <dgm:cxn modelId="{782A2324-277D-47D1-98D2-116617819520}" type="presParOf" srcId="{C040473D-CD23-47CD-8B98-73F14B4920FE}" destId="{1F864973-E9A2-448E-AB53-9FB365B4D249}" srcOrd="7" destOrd="0" presId="urn:microsoft.com/office/officeart/2005/8/layout/radial5"/>
    <dgm:cxn modelId="{707FDAAB-5031-4640-A321-9873C3213D42}" type="presParOf" srcId="{1F864973-E9A2-448E-AB53-9FB365B4D249}" destId="{CD945B18-3E03-4834-B5BC-FB57FA4A7835}" srcOrd="0" destOrd="0" presId="urn:microsoft.com/office/officeart/2005/8/layout/radial5"/>
    <dgm:cxn modelId="{31869ED2-D5EE-411A-99AA-13A3397FBEB4}" type="presParOf" srcId="{C040473D-CD23-47CD-8B98-73F14B4920FE}" destId="{FCB08946-E7CA-435A-B78C-D69F84A3FC91}" srcOrd="8" destOrd="0" presId="urn:microsoft.com/office/officeart/2005/8/layout/radial5"/>
    <dgm:cxn modelId="{F6DF6A43-BFFE-4244-9770-DDF515650647}" type="presParOf" srcId="{C040473D-CD23-47CD-8B98-73F14B4920FE}" destId="{BD06A0CC-8212-4005-81D2-89326F7DF0C5}" srcOrd="9" destOrd="0" presId="urn:microsoft.com/office/officeart/2005/8/layout/radial5"/>
    <dgm:cxn modelId="{D91E2F78-2DDC-406C-8DBE-F3B7867F2C89}" type="presParOf" srcId="{BD06A0CC-8212-4005-81D2-89326F7DF0C5}" destId="{4B9FDF89-89E8-4DE7-B427-3B1F89CA13E0}" srcOrd="0" destOrd="0" presId="urn:microsoft.com/office/officeart/2005/8/layout/radial5"/>
    <dgm:cxn modelId="{5F0E15DF-D87D-46D1-84B7-552F33897E80}" type="presParOf" srcId="{C040473D-CD23-47CD-8B98-73F14B4920FE}" destId="{729E16B8-ABDD-40B7-904F-57725D782A25}" srcOrd="10" destOrd="0" presId="urn:microsoft.com/office/officeart/2005/8/layout/radial5"/>
    <dgm:cxn modelId="{CA41E48C-4B90-4535-A045-CAE9C1CAD025}" type="presParOf" srcId="{C040473D-CD23-47CD-8B98-73F14B4920FE}" destId="{6D8ABA94-03FA-41A2-A232-75D9D02D74C4}" srcOrd="11" destOrd="0" presId="urn:microsoft.com/office/officeart/2005/8/layout/radial5"/>
    <dgm:cxn modelId="{9A00516A-A80E-4BD0-99BF-3C2F1ABE23E3}" type="presParOf" srcId="{6D8ABA94-03FA-41A2-A232-75D9D02D74C4}" destId="{FA30341E-BBDA-46DD-A068-1A37A6EAAB55}" srcOrd="0" destOrd="0" presId="urn:microsoft.com/office/officeart/2005/8/layout/radial5"/>
    <dgm:cxn modelId="{4AF8D4EE-3441-40F3-918A-C087556C435C}" type="presParOf" srcId="{C040473D-CD23-47CD-8B98-73F14B4920FE}" destId="{4B0FE3EA-E718-47A9-B272-21F1BE1CFDFF}" srcOrd="12" destOrd="0" presId="urn:microsoft.com/office/officeart/2005/8/layout/radial5"/>
    <dgm:cxn modelId="{B26E953F-DA13-402C-AB76-5EA188BB610C}" type="presParOf" srcId="{C040473D-CD23-47CD-8B98-73F14B4920FE}" destId="{73A396CE-1D6C-4938-AC24-4E1745945092}" srcOrd="13" destOrd="0" presId="urn:microsoft.com/office/officeart/2005/8/layout/radial5"/>
    <dgm:cxn modelId="{BDA9F9DB-1BD9-41CB-955A-49123C036C61}" type="presParOf" srcId="{73A396CE-1D6C-4938-AC24-4E1745945092}" destId="{4845DE9F-F937-4D47-9A1D-EAF90B7043EC}" srcOrd="0" destOrd="0" presId="urn:microsoft.com/office/officeart/2005/8/layout/radial5"/>
    <dgm:cxn modelId="{9D931E7D-66C5-4AC7-ACA0-502DAC5F3E77}" type="presParOf" srcId="{C040473D-CD23-47CD-8B98-73F14B4920FE}" destId="{7F16AEC5-0E20-43DB-9ADB-A2C60DC7F034}" srcOrd="14" destOrd="0" presId="urn:microsoft.com/office/officeart/2005/8/layout/radial5"/>
    <dgm:cxn modelId="{A53C6588-53C1-4D04-8838-F047AD9CD3AE}" type="presParOf" srcId="{C040473D-CD23-47CD-8B98-73F14B4920FE}" destId="{4ED24A41-FB87-4E6C-8738-97AC92C7C698}" srcOrd="15" destOrd="0" presId="urn:microsoft.com/office/officeart/2005/8/layout/radial5"/>
    <dgm:cxn modelId="{39ED32AC-B0D4-4950-999E-3A90C5DD4CA2}" type="presParOf" srcId="{4ED24A41-FB87-4E6C-8738-97AC92C7C698}" destId="{A6A9D6AC-D5FA-4579-BBED-6F03E5CBE97B}" srcOrd="0" destOrd="0" presId="urn:microsoft.com/office/officeart/2005/8/layout/radial5"/>
    <dgm:cxn modelId="{B665DDE1-4072-469C-895D-4BEB36F4309C}" type="presParOf" srcId="{C040473D-CD23-47CD-8B98-73F14B4920FE}" destId="{CD9DD931-3652-4EDB-88DF-32B18CB8C74E}" srcOrd="1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8BA23D2-DC39-4A60-B343-D528E4BEBD5A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874E920-0DB1-41A7-8B7A-892F658BB9EC}">
      <dgm:prSet phldrT="[Текст]"/>
      <dgm:spPr/>
      <dgm:t>
        <a:bodyPr/>
        <a:lstStyle/>
        <a:p>
          <a:r>
            <a:rPr lang="ru-RU" dirty="0" smtClean="0"/>
            <a:t>По количеству детей</a:t>
          </a:r>
          <a:endParaRPr lang="ru-RU" dirty="0"/>
        </a:p>
      </dgm:t>
    </dgm:pt>
    <dgm:pt modelId="{BCB70F50-3445-4D2F-AD0D-9588F3C69C66}" type="parTrans" cxnId="{380399A3-A973-47DC-AF81-1E68F2735C6B}">
      <dgm:prSet/>
      <dgm:spPr/>
      <dgm:t>
        <a:bodyPr/>
        <a:lstStyle/>
        <a:p>
          <a:endParaRPr lang="ru-RU"/>
        </a:p>
      </dgm:t>
    </dgm:pt>
    <dgm:pt modelId="{D0836303-2F75-4A6F-A1DF-B1ABC49C7FD8}" type="sibTrans" cxnId="{380399A3-A973-47DC-AF81-1E68F2735C6B}">
      <dgm:prSet/>
      <dgm:spPr/>
      <dgm:t>
        <a:bodyPr/>
        <a:lstStyle/>
        <a:p>
          <a:endParaRPr lang="ru-RU"/>
        </a:p>
      </dgm:t>
    </dgm:pt>
    <dgm:pt modelId="{1A59E59C-1E56-4962-946F-3FD7AD95C129}">
      <dgm:prSet phldrT="[Текст]" custT="1"/>
      <dgm:spPr/>
      <dgm:t>
        <a:bodyPr/>
        <a:lstStyle/>
        <a:p>
          <a:r>
            <a:rPr lang="ru-RU" sz="1000" dirty="0" smtClean="0"/>
            <a:t>фронтальная</a:t>
          </a:r>
          <a:endParaRPr lang="ru-RU" sz="1000" dirty="0"/>
        </a:p>
      </dgm:t>
    </dgm:pt>
    <dgm:pt modelId="{D5BF61DD-60F4-4C9E-81B0-C59C7648AF20}" type="parTrans" cxnId="{C97866B0-AE46-458E-99A4-CFDDCEE6EEFC}">
      <dgm:prSet/>
      <dgm:spPr/>
      <dgm:t>
        <a:bodyPr/>
        <a:lstStyle/>
        <a:p>
          <a:endParaRPr lang="ru-RU" sz="1000"/>
        </a:p>
      </dgm:t>
    </dgm:pt>
    <dgm:pt modelId="{54FC308F-7C63-426B-9EC9-1A4F4D5D6797}" type="sibTrans" cxnId="{C97866B0-AE46-458E-99A4-CFDDCEE6EEFC}">
      <dgm:prSet/>
      <dgm:spPr/>
      <dgm:t>
        <a:bodyPr/>
        <a:lstStyle/>
        <a:p>
          <a:endParaRPr lang="ru-RU"/>
        </a:p>
      </dgm:t>
    </dgm:pt>
    <dgm:pt modelId="{2913632F-ED85-4118-9986-366E50EFD33C}">
      <dgm:prSet phldrT="[Текст]" custT="1"/>
      <dgm:spPr/>
      <dgm:t>
        <a:bodyPr/>
        <a:lstStyle/>
        <a:p>
          <a:r>
            <a:rPr lang="ru-RU" sz="1000" dirty="0" smtClean="0"/>
            <a:t>по подгруппам</a:t>
          </a:r>
        </a:p>
        <a:p>
          <a:r>
            <a:rPr lang="ru-RU" sz="1000" dirty="0" smtClean="0"/>
            <a:t> (по УНПР)</a:t>
          </a:r>
          <a:endParaRPr lang="ru-RU" sz="1000" dirty="0"/>
        </a:p>
      </dgm:t>
    </dgm:pt>
    <dgm:pt modelId="{3BCB0D1E-D463-4DA1-92BA-B37F17F67F22}" type="parTrans" cxnId="{02F59282-2377-4A2D-BA99-7A7173622898}">
      <dgm:prSet/>
      <dgm:spPr/>
      <dgm:t>
        <a:bodyPr/>
        <a:lstStyle/>
        <a:p>
          <a:endParaRPr lang="ru-RU" sz="1000"/>
        </a:p>
      </dgm:t>
    </dgm:pt>
    <dgm:pt modelId="{4115664E-B482-4301-A714-2FCF47448512}" type="sibTrans" cxnId="{02F59282-2377-4A2D-BA99-7A7173622898}">
      <dgm:prSet/>
      <dgm:spPr/>
      <dgm:t>
        <a:bodyPr/>
        <a:lstStyle/>
        <a:p>
          <a:endParaRPr lang="ru-RU"/>
        </a:p>
      </dgm:t>
    </dgm:pt>
    <dgm:pt modelId="{2B56F3AF-D00D-4E9F-9782-6D3FEA63E0E7}">
      <dgm:prSet phldrT="[Текст]"/>
      <dgm:spPr/>
      <dgm:t>
        <a:bodyPr/>
        <a:lstStyle/>
        <a:p>
          <a:r>
            <a:rPr lang="ru-RU" dirty="0" smtClean="0"/>
            <a:t>По содержанию</a:t>
          </a:r>
          <a:endParaRPr lang="ru-RU" dirty="0"/>
        </a:p>
      </dgm:t>
    </dgm:pt>
    <dgm:pt modelId="{FC12F27A-14B7-4E6B-B603-AD55F4C8910D}" type="parTrans" cxnId="{4BF38072-CAB9-479A-9E61-7793BBAC3D56}">
      <dgm:prSet/>
      <dgm:spPr/>
      <dgm:t>
        <a:bodyPr/>
        <a:lstStyle/>
        <a:p>
          <a:endParaRPr lang="ru-RU"/>
        </a:p>
      </dgm:t>
    </dgm:pt>
    <dgm:pt modelId="{F3CF2A10-1D03-4C19-AD53-239AEDEC00B9}" type="sibTrans" cxnId="{4BF38072-CAB9-479A-9E61-7793BBAC3D56}">
      <dgm:prSet/>
      <dgm:spPr/>
      <dgm:t>
        <a:bodyPr/>
        <a:lstStyle/>
        <a:p>
          <a:endParaRPr lang="ru-RU"/>
        </a:p>
      </dgm:t>
    </dgm:pt>
    <dgm:pt modelId="{0958090E-25AD-4098-B29C-A29915C413A0}">
      <dgm:prSet phldrT="[Текст]" custT="1"/>
      <dgm:spPr/>
      <dgm:t>
        <a:bodyPr/>
        <a:lstStyle/>
        <a:p>
          <a:r>
            <a:rPr lang="ru-RU" sz="1000" dirty="0" smtClean="0"/>
            <a:t>Занятие - игра</a:t>
          </a:r>
          <a:endParaRPr lang="ru-RU" sz="1000" dirty="0"/>
        </a:p>
      </dgm:t>
    </dgm:pt>
    <dgm:pt modelId="{35478BEB-50B8-4089-AF06-7B6C2E4D7742}" type="parTrans" cxnId="{E3E00930-C819-4BBE-8E7E-43C22210655D}">
      <dgm:prSet/>
      <dgm:spPr/>
      <dgm:t>
        <a:bodyPr/>
        <a:lstStyle/>
        <a:p>
          <a:endParaRPr lang="ru-RU" sz="1000"/>
        </a:p>
      </dgm:t>
    </dgm:pt>
    <dgm:pt modelId="{6AA3C569-8F56-4245-9A35-C41B7ED604C1}" type="sibTrans" cxnId="{E3E00930-C819-4BBE-8E7E-43C22210655D}">
      <dgm:prSet/>
      <dgm:spPr/>
      <dgm:t>
        <a:bodyPr/>
        <a:lstStyle/>
        <a:p>
          <a:endParaRPr lang="ru-RU"/>
        </a:p>
      </dgm:t>
    </dgm:pt>
    <dgm:pt modelId="{0A333B00-7628-48E7-852C-51B946B296B0}">
      <dgm:prSet phldrT="[Текст]" custT="1"/>
      <dgm:spPr/>
      <dgm:t>
        <a:bodyPr/>
        <a:lstStyle/>
        <a:p>
          <a:r>
            <a:rPr lang="ru-RU" sz="1000" dirty="0" smtClean="0"/>
            <a:t>Занятие – исследование, опыт, эксперимент</a:t>
          </a:r>
          <a:endParaRPr lang="ru-RU" sz="1000" dirty="0"/>
        </a:p>
      </dgm:t>
    </dgm:pt>
    <dgm:pt modelId="{155A39A2-8A86-4E37-955B-C4F199EDDEB6}" type="parTrans" cxnId="{023FF59D-3D24-4BFE-BFBC-D9A8EF424AD0}">
      <dgm:prSet/>
      <dgm:spPr/>
      <dgm:t>
        <a:bodyPr/>
        <a:lstStyle/>
        <a:p>
          <a:endParaRPr lang="ru-RU" sz="1000"/>
        </a:p>
      </dgm:t>
    </dgm:pt>
    <dgm:pt modelId="{BA6CFFBD-9298-433E-9BE3-A5FF3211CC59}" type="sibTrans" cxnId="{023FF59D-3D24-4BFE-BFBC-D9A8EF424AD0}">
      <dgm:prSet/>
      <dgm:spPr/>
      <dgm:t>
        <a:bodyPr/>
        <a:lstStyle/>
        <a:p>
          <a:endParaRPr lang="ru-RU"/>
        </a:p>
      </dgm:t>
    </dgm:pt>
    <dgm:pt modelId="{2A34615E-EF1E-4962-A6C0-EB65146B7524}">
      <dgm:prSet custT="1"/>
      <dgm:spPr/>
      <dgm:t>
        <a:bodyPr/>
        <a:lstStyle/>
        <a:p>
          <a:r>
            <a:rPr lang="ru-RU" sz="1000" dirty="0" smtClean="0"/>
            <a:t>индивидуальная</a:t>
          </a:r>
          <a:endParaRPr lang="ru-RU" sz="1000" dirty="0"/>
        </a:p>
      </dgm:t>
    </dgm:pt>
    <dgm:pt modelId="{642A37A1-57CA-4F1E-A29A-9FFD752BE765}" type="parTrans" cxnId="{922D284F-2B36-4C54-A34E-F959A676CF73}">
      <dgm:prSet/>
      <dgm:spPr/>
      <dgm:t>
        <a:bodyPr/>
        <a:lstStyle/>
        <a:p>
          <a:endParaRPr lang="ru-RU" sz="1000"/>
        </a:p>
      </dgm:t>
    </dgm:pt>
    <dgm:pt modelId="{92C20EDD-6F7E-49FD-B944-A158A2CF005A}" type="sibTrans" cxnId="{922D284F-2B36-4C54-A34E-F959A676CF73}">
      <dgm:prSet/>
      <dgm:spPr/>
      <dgm:t>
        <a:bodyPr/>
        <a:lstStyle/>
        <a:p>
          <a:endParaRPr lang="ru-RU"/>
        </a:p>
      </dgm:t>
    </dgm:pt>
    <dgm:pt modelId="{0A8802F6-7922-4C12-A502-B959B29E1590}">
      <dgm:prSet custT="1"/>
      <dgm:spPr/>
      <dgm:t>
        <a:bodyPr/>
        <a:lstStyle/>
        <a:p>
          <a:r>
            <a:rPr lang="ru-RU" sz="1000" dirty="0" smtClean="0"/>
            <a:t>Занятие - сюрприз</a:t>
          </a:r>
          <a:endParaRPr lang="ru-RU" sz="1000" dirty="0"/>
        </a:p>
      </dgm:t>
    </dgm:pt>
    <dgm:pt modelId="{0ABF12DB-4AA9-4098-9AA5-520BCF1F805A}" type="parTrans" cxnId="{E78EFBF3-3387-47EF-88E7-8C9F605515CE}">
      <dgm:prSet/>
      <dgm:spPr/>
      <dgm:t>
        <a:bodyPr/>
        <a:lstStyle/>
        <a:p>
          <a:endParaRPr lang="ru-RU" sz="1000"/>
        </a:p>
      </dgm:t>
    </dgm:pt>
    <dgm:pt modelId="{6183CC50-9D23-4F3F-95FB-67481C78DC76}" type="sibTrans" cxnId="{E78EFBF3-3387-47EF-88E7-8C9F605515CE}">
      <dgm:prSet/>
      <dgm:spPr/>
      <dgm:t>
        <a:bodyPr/>
        <a:lstStyle/>
        <a:p>
          <a:endParaRPr lang="ru-RU"/>
        </a:p>
      </dgm:t>
    </dgm:pt>
    <dgm:pt modelId="{F78D0F18-3086-487B-949C-57829F50ABC3}">
      <dgm:prSet custT="1"/>
      <dgm:spPr/>
      <dgm:t>
        <a:bodyPr/>
        <a:lstStyle/>
        <a:p>
          <a:r>
            <a:rPr lang="ru-RU" sz="1000" dirty="0" smtClean="0"/>
            <a:t>Занятие - путешествие</a:t>
          </a:r>
          <a:endParaRPr lang="ru-RU" sz="1000" dirty="0"/>
        </a:p>
      </dgm:t>
    </dgm:pt>
    <dgm:pt modelId="{A88EE294-0DAF-4A13-9CC8-5784182134AB}" type="parTrans" cxnId="{341A5464-2BE6-434A-BEF3-19A844C2F2BC}">
      <dgm:prSet/>
      <dgm:spPr/>
      <dgm:t>
        <a:bodyPr/>
        <a:lstStyle/>
        <a:p>
          <a:endParaRPr lang="ru-RU" sz="1000"/>
        </a:p>
      </dgm:t>
    </dgm:pt>
    <dgm:pt modelId="{EA2D9B9C-9D95-4C4E-AD9C-063EBC826DA0}" type="sibTrans" cxnId="{341A5464-2BE6-434A-BEF3-19A844C2F2BC}">
      <dgm:prSet/>
      <dgm:spPr/>
      <dgm:t>
        <a:bodyPr/>
        <a:lstStyle/>
        <a:p>
          <a:endParaRPr lang="ru-RU"/>
        </a:p>
      </dgm:t>
    </dgm:pt>
    <dgm:pt modelId="{B603DDB2-1FFD-4F0A-9E29-32FDB94D1AB9}">
      <dgm:prSet custT="1"/>
      <dgm:spPr/>
      <dgm:t>
        <a:bodyPr/>
        <a:lstStyle/>
        <a:p>
          <a:r>
            <a:rPr lang="ru-RU" sz="1000" dirty="0" smtClean="0"/>
            <a:t>Занятие - сказка</a:t>
          </a:r>
          <a:endParaRPr lang="ru-RU" sz="1000" dirty="0"/>
        </a:p>
      </dgm:t>
    </dgm:pt>
    <dgm:pt modelId="{F1ECEA05-91A6-4056-8920-0C647C6185F6}" type="parTrans" cxnId="{EBD57FD6-E9E6-4432-B835-CE98C2AE356D}">
      <dgm:prSet/>
      <dgm:spPr/>
      <dgm:t>
        <a:bodyPr/>
        <a:lstStyle/>
        <a:p>
          <a:endParaRPr lang="ru-RU" sz="1000"/>
        </a:p>
      </dgm:t>
    </dgm:pt>
    <dgm:pt modelId="{6368029B-A6A2-43F6-91C4-A6084FE5503E}" type="sibTrans" cxnId="{EBD57FD6-E9E6-4432-B835-CE98C2AE356D}">
      <dgm:prSet/>
      <dgm:spPr/>
      <dgm:t>
        <a:bodyPr/>
        <a:lstStyle/>
        <a:p>
          <a:endParaRPr lang="ru-RU"/>
        </a:p>
      </dgm:t>
    </dgm:pt>
    <dgm:pt modelId="{C47DD53A-AC40-4F70-AC9C-40C3B066CE35}">
      <dgm:prSet custT="1"/>
      <dgm:spPr/>
      <dgm:t>
        <a:bodyPr/>
        <a:lstStyle/>
        <a:p>
          <a:r>
            <a:rPr lang="ru-RU" sz="1000" dirty="0" smtClean="0"/>
            <a:t>Занятие - диагностика</a:t>
          </a:r>
          <a:endParaRPr lang="ru-RU" sz="1000" dirty="0"/>
        </a:p>
      </dgm:t>
    </dgm:pt>
    <dgm:pt modelId="{68F30C5A-9A46-47D6-B646-DF956DEE580A}" type="parTrans" cxnId="{29875DC9-78CB-48A5-BE7E-B804B0DAB72E}">
      <dgm:prSet/>
      <dgm:spPr/>
      <dgm:t>
        <a:bodyPr/>
        <a:lstStyle/>
        <a:p>
          <a:endParaRPr lang="ru-RU" sz="1000"/>
        </a:p>
      </dgm:t>
    </dgm:pt>
    <dgm:pt modelId="{BCE3DDBE-FB10-4F93-B9A3-DF462218C488}" type="sibTrans" cxnId="{29875DC9-78CB-48A5-BE7E-B804B0DAB72E}">
      <dgm:prSet/>
      <dgm:spPr/>
      <dgm:t>
        <a:bodyPr/>
        <a:lstStyle/>
        <a:p>
          <a:endParaRPr lang="ru-RU"/>
        </a:p>
      </dgm:t>
    </dgm:pt>
    <dgm:pt modelId="{AE5273C2-0C93-4F09-BF4B-651282312509}">
      <dgm:prSet custT="1"/>
      <dgm:spPr/>
      <dgm:t>
        <a:bodyPr/>
        <a:lstStyle/>
        <a:p>
          <a:r>
            <a:rPr lang="ru-RU" sz="1000" dirty="0" smtClean="0"/>
            <a:t>Занятие - телепередача</a:t>
          </a:r>
          <a:endParaRPr lang="ru-RU" sz="1000" dirty="0"/>
        </a:p>
      </dgm:t>
    </dgm:pt>
    <dgm:pt modelId="{DFA9EE52-00AE-41D9-BD0A-738FE954CFB5}" type="parTrans" cxnId="{3ADFD343-5DFF-4644-A573-AF3F4DF9B926}">
      <dgm:prSet/>
      <dgm:spPr/>
      <dgm:t>
        <a:bodyPr/>
        <a:lstStyle/>
        <a:p>
          <a:endParaRPr lang="ru-RU" sz="1000"/>
        </a:p>
      </dgm:t>
    </dgm:pt>
    <dgm:pt modelId="{CED3EFD5-7AFA-4620-A0E3-71FECFD7F38A}" type="sibTrans" cxnId="{3ADFD343-5DFF-4644-A573-AF3F4DF9B926}">
      <dgm:prSet/>
      <dgm:spPr/>
      <dgm:t>
        <a:bodyPr/>
        <a:lstStyle/>
        <a:p>
          <a:endParaRPr lang="ru-RU"/>
        </a:p>
      </dgm:t>
    </dgm:pt>
    <dgm:pt modelId="{8C8196B5-4D53-4E72-A721-16FB23C1D1AC}">
      <dgm:prSet custT="1"/>
      <dgm:spPr/>
      <dgm:t>
        <a:bodyPr/>
        <a:lstStyle/>
        <a:p>
          <a:r>
            <a:rPr lang="ru-RU" sz="1000" dirty="0" smtClean="0"/>
            <a:t>Занятие – развлечение, праздник</a:t>
          </a:r>
          <a:endParaRPr lang="ru-RU" sz="1000" dirty="0"/>
        </a:p>
      </dgm:t>
    </dgm:pt>
    <dgm:pt modelId="{55B9C545-5A47-471D-846B-A898C56407A9}" type="parTrans" cxnId="{BE8E10E4-7992-4C83-8A35-0C2AFC167D61}">
      <dgm:prSet/>
      <dgm:spPr/>
      <dgm:t>
        <a:bodyPr/>
        <a:lstStyle/>
        <a:p>
          <a:endParaRPr lang="ru-RU" sz="1000"/>
        </a:p>
      </dgm:t>
    </dgm:pt>
    <dgm:pt modelId="{45AF3E0B-CA22-4266-81F8-4BEFF5EAC8CD}" type="sibTrans" cxnId="{BE8E10E4-7992-4C83-8A35-0C2AFC167D61}">
      <dgm:prSet/>
      <dgm:spPr/>
      <dgm:t>
        <a:bodyPr/>
        <a:lstStyle/>
        <a:p>
          <a:endParaRPr lang="ru-RU"/>
        </a:p>
      </dgm:t>
    </dgm:pt>
    <dgm:pt modelId="{A286370A-AECA-480E-9A3D-1C2F287791B3}">
      <dgm:prSet custT="1"/>
      <dgm:spPr/>
      <dgm:t>
        <a:bodyPr/>
        <a:lstStyle/>
        <a:p>
          <a:r>
            <a:rPr lang="ru-RU" sz="1000" dirty="0" smtClean="0"/>
            <a:t>Интегрированное занятие</a:t>
          </a:r>
          <a:endParaRPr lang="ru-RU" sz="1000" dirty="0"/>
        </a:p>
      </dgm:t>
    </dgm:pt>
    <dgm:pt modelId="{012EEB36-C9A5-43BD-8724-7F1E64E6F9C2}" type="parTrans" cxnId="{7F603EEB-E6F9-46F6-B01D-C574812331AA}">
      <dgm:prSet/>
      <dgm:spPr/>
      <dgm:t>
        <a:bodyPr/>
        <a:lstStyle/>
        <a:p>
          <a:endParaRPr lang="ru-RU" sz="1000"/>
        </a:p>
      </dgm:t>
    </dgm:pt>
    <dgm:pt modelId="{774CAE51-625A-432B-8D71-868F626F2243}" type="sibTrans" cxnId="{7F603EEB-E6F9-46F6-B01D-C574812331AA}">
      <dgm:prSet/>
      <dgm:spPr/>
      <dgm:t>
        <a:bodyPr/>
        <a:lstStyle/>
        <a:p>
          <a:endParaRPr lang="ru-RU"/>
        </a:p>
      </dgm:t>
    </dgm:pt>
    <dgm:pt modelId="{579A92C8-88E5-4F5B-B50A-00E54E1768D5}" type="pres">
      <dgm:prSet presAssocID="{B8BA23D2-DC39-4A60-B343-D528E4BEBD5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85B19CA8-0FC2-417A-AC87-7E1AFB7EE1BF}" type="pres">
      <dgm:prSet presAssocID="{7874E920-0DB1-41A7-8B7A-892F658BB9EC}" presName="root" presStyleCnt="0"/>
      <dgm:spPr/>
    </dgm:pt>
    <dgm:pt modelId="{61ED3464-DC57-44EB-B2D5-946746CFDC4C}" type="pres">
      <dgm:prSet presAssocID="{7874E920-0DB1-41A7-8B7A-892F658BB9EC}" presName="rootComposite" presStyleCnt="0"/>
      <dgm:spPr/>
    </dgm:pt>
    <dgm:pt modelId="{11751710-AA6C-467C-ABA5-6FF220143BCD}" type="pres">
      <dgm:prSet presAssocID="{7874E920-0DB1-41A7-8B7A-892F658BB9EC}" presName="rootText" presStyleLbl="node1" presStyleIdx="0" presStyleCnt="2" custScaleX="154187" custScaleY="132160" custLinFactX="-100000" custLinFactNeighborX="-152024" custLinFactNeighborY="-137"/>
      <dgm:spPr/>
    </dgm:pt>
    <dgm:pt modelId="{CFD0F5C6-1AF5-489C-9003-42330A669A73}" type="pres">
      <dgm:prSet presAssocID="{7874E920-0DB1-41A7-8B7A-892F658BB9EC}" presName="rootConnector" presStyleLbl="node1" presStyleIdx="0" presStyleCnt="2"/>
      <dgm:spPr/>
    </dgm:pt>
    <dgm:pt modelId="{A881F5A9-A1FF-4C71-ACBA-E293D1C1990D}" type="pres">
      <dgm:prSet presAssocID="{7874E920-0DB1-41A7-8B7A-892F658BB9EC}" presName="childShape" presStyleCnt="0"/>
      <dgm:spPr/>
    </dgm:pt>
    <dgm:pt modelId="{E5B3A8E7-4DF7-472F-B814-12EE1C8C4C33}" type="pres">
      <dgm:prSet presAssocID="{D5BF61DD-60F4-4C9E-81B0-C59C7648AF20}" presName="Name13" presStyleLbl="parChTrans1D2" presStyleIdx="0" presStyleCnt="12"/>
      <dgm:spPr/>
    </dgm:pt>
    <dgm:pt modelId="{F48FD383-6F64-4597-9AC1-09FC62E9337A}" type="pres">
      <dgm:prSet presAssocID="{1A59E59C-1E56-4962-946F-3FD7AD95C129}" presName="childText" presStyleLbl="bgAcc1" presStyleIdx="0" presStyleCnt="12" custScaleX="192734" custScaleY="132160" custLinFactX="-111313" custLinFactNeighborX="-200000" custLinFactNeighborY="58654">
        <dgm:presLayoutVars>
          <dgm:bulletEnabled val="1"/>
        </dgm:presLayoutVars>
      </dgm:prSet>
      <dgm:spPr/>
    </dgm:pt>
    <dgm:pt modelId="{6C8FF12F-0E05-4C32-813C-F5116D2071E2}" type="pres">
      <dgm:prSet presAssocID="{3BCB0D1E-D463-4DA1-92BA-B37F17F67F22}" presName="Name13" presStyleLbl="parChTrans1D2" presStyleIdx="1" presStyleCnt="12"/>
      <dgm:spPr/>
    </dgm:pt>
    <dgm:pt modelId="{89435CFA-3C32-4B28-A8E2-12376D909AA1}" type="pres">
      <dgm:prSet presAssocID="{2913632F-ED85-4118-9986-366E50EFD33C}" presName="childText" presStyleLbl="bgAcc1" presStyleIdx="1" presStyleCnt="12" custScaleX="192734" custScaleY="132160" custLinFactX="-111313" custLinFactY="2129" custLinFactNeighborX="-200000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E46FC7-241A-4370-921A-025D7D0EE821}" type="pres">
      <dgm:prSet presAssocID="{642A37A1-57CA-4F1E-A29A-9FFD752BE765}" presName="Name13" presStyleLbl="parChTrans1D2" presStyleIdx="2" presStyleCnt="12"/>
      <dgm:spPr/>
    </dgm:pt>
    <dgm:pt modelId="{00C1FF6F-5B77-44C4-AFFD-C69B0F77E297}" type="pres">
      <dgm:prSet presAssocID="{2A34615E-EF1E-4962-A6C0-EB65146B7524}" presName="childText" presStyleLbl="bgAcc1" presStyleIdx="2" presStyleCnt="12" custScaleX="192734" custScaleY="132160" custLinFactX="-111313" custLinFactY="45605" custLinFactNeighborX="-200000" custLinFactNeighborY="100000">
        <dgm:presLayoutVars>
          <dgm:bulletEnabled val="1"/>
        </dgm:presLayoutVars>
      </dgm:prSet>
      <dgm:spPr/>
    </dgm:pt>
    <dgm:pt modelId="{841F43B6-97A1-42BA-94EB-17BEBA497DA9}" type="pres">
      <dgm:prSet presAssocID="{2B56F3AF-D00D-4E9F-9782-6D3FEA63E0E7}" presName="root" presStyleCnt="0"/>
      <dgm:spPr/>
    </dgm:pt>
    <dgm:pt modelId="{4F11DB25-419C-481F-8A75-E55302294131}" type="pres">
      <dgm:prSet presAssocID="{2B56F3AF-D00D-4E9F-9782-6D3FEA63E0E7}" presName="rootComposite" presStyleCnt="0"/>
      <dgm:spPr/>
    </dgm:pt>
    <dgm:pt modelId="{075F3A2C-980D-4516-B31D-5FA217D01BE1}" type="pres">
      <dgm:prSet presAssocID="{2B56F3AF-D00D-4E9F-9782-6D3FEA63E0E7}" presName="rootText" presStyleLbl="node1" presStyleIdx="1" presStyleCnt="2" custScaleX="152687" custScaleY="131301" custLinFactX="-97025" custLinFactNeighborX="-100000" custLinFactNeighborY="-137"/>
      <dgm:spPr/>
    </dgm:pt>
    <dgm:pt modelId="{5C60536D-EA6C-46C9-9E25-A5A813F23DA7}" type="pres">
      <dgm:prSet presAssocID="{2B56F3AF-D00D-4E9F-9782-6D3FEA63E0E7}" presName="rootConnector" presStyleLbl="node1" presStyleIdx="1" presStyleCnt="2"/>
      <dgm:spPr/>
    </dgm:pt>
    <dgm:pt modelId="{CEEE3877-9040-4A4E-AF3C-2D5C378CDD70}" type="pres">
      <dgm:prSet presAssocID="{2B56F3AF-D00D-4E9F-9782-6D3FEA63E0E7}" presName="childShape" presStyleCnt="0"/>
      <dgm:spPr/>
    </dgm:pt>
    <dgm:pt modelId="{17CD2D72-4B8F-4168-ACF8-7578AEFA380F}" type="pres">
      <dgm:prSet presAssocID="{35478BEB-50B8-4089-AF06-7B6C2E4D7742}" presName="Name13" presStyleLbl="parChTrans1D2" presStyleIdx="3" presStyleCnt="12"/>
      <dgm:spPr/>
    </dgm:pt>
    <dgm:pt modelId="{31049766-8831-490D-A00F-8154252B8719}" type="pres">
      <dgm:prSet presAssocID="{0958090E-25AD-4098-B29C-A29915C413A0}" presName="childText" presStyleLbl="bgAcc1" presStyleIdx="3" presStyleCnt="12" custScaleX="187017" custScaleY="130031" custLinFactNeighborX="-98977" custLinFactNeighborY="-2610">
        <dgm:presLayoutVars>
          <dgm:bulletEnabled val="1"/>
        </dgm:presLayoutVars>
      </dgm:prSet>
      <dgm:spPr/>
    </dgm:pt>
    <dgm:pt modelId="{71C7731F-BDA2-409B-B7A9-38E0F3F87F48}" type="pres">
      <dgm:prSet presAssocID="{155A39A2-8A86-4E37-955B-C4F199EDDEB6}" presName="Name13" presStyleLbl="parChTrans1D2" presStyleIdx="4" presStyleCnt="12"/>
      <dgm:spPr/>
    </dgm:pt>
    <dgm:pt modelId="{6CDF891A-15CA-4F95-91CD-24C97BEAD732}" type="pres">
      <dgm:prSet presAssocID="{0A333B00-7628-48E7-852C-51B946B296B0}" presName="childText" presStyleLbl="bgAcc1" presStyleIdx="4" presStyleCnt="12" custScaleX="183327" custScaleY="127431" custLinFactNeighborX="92473" custLinFactNeighborY="-20398">
        <dgm:presLayoutVars>
          <dgm:bulletEnabled val="1"/>
        </dgm:presLayoutVars>
      </dgm:prSet>
      <dgm:spPr/>
    </dgm:pt>
    <dgm:pt modelId="{8D734765-5411-4083-BFC0-85665DBEF66A}" type="pres">
      <dgm:prSet presAssocID="{0ABF12DB-4AA9-4098-9AA5-520BCF1F805A}" presName="Name13" presStyleLbl="parChTrans1D2" presStyleIdx="5" presStyleCnt="12"/>
      <dgm:spPr/>
    </dgm:pt>
    <dgm:pt modelId="{F25DBD98-01A7-4AAD-A43F-2D638FA05388}" type="pres">
      <dgm:prSet presAssocID="{0A8802F6-7922-4C12-A502-B959B29E1590}" presName="childText" presStyleLbl="bgAcc1" presStyleIdx="5" presStyleCnt="12" custScaleX="182192" custScaleY="124932" custLinFactX="100000" custLinFactNeighborX="183922" custLinFactNeighborY="-38187">
        <dgm:presLayoutVars>
          <dgm:bulletEnabled val="1"/>
        </dgm:presLayoutVars>
      </dgm:prSet>
      <dgm:spPr/>
    </dgm:pt>
    <dgm:pt modelId="{87233C3B-D6E1-4426-B2F2-D2C9F9A4DA5C}" type="pres">
      <dgm:prSet presAssocID="{A88EE294-0DAF-4A13-9CC8-5784182134AB}" presName="Name13" presStyleLbl="parChTrans1D2" presStyleIdx="6" presStyleCnt="12"/>
      <dgm:spPr/>
    </dgm:pt>
    <dgm:pt modelId="{A236C6A3-CE22-4C37-A8C0-7FA78F505865}" type="pres">
      <dgm:prSet presAssocID="{F78D0F18-3086-487B-949C-57829F50ABC3}" presName="childText" presStyleLbl="bgAcc1" presStyleIdx="6" presStyleCnt="12" custScaleX="179051" custScaleY="124163" custLinFactX="2045" custLinFactNeighborX="100000" custLinFactNeighborY="-55975">
        <dgm:presLayoutVars>
          <dgm:bulletEnabled val="1"/>
        </dgm:presLayoutVars>
      </dgm:prSet>
      <dgm:spPr/>
    </dgm:pt>
    <dgm:pt modelId="{41777108-932B-4A72-B4E3-8BF42DE4285C}" type="pres">
      <dgm:prSet presAssocID="{F1ECEA05-91A6-4056-8920-0C647C6185F6}" presName="Name13" presStyleLbl="parChTrans1D2" presStyleIdx="7" presStyleCnt="12"/>
      <dgm:spPr/>
    </dgm:pt>
    <dgm:pt modelId="{7622BF7E-54ED-4AA1-BB89-1071D30B6FE0}" type="pres">
      <dgm:prSet presAssocID="{B603DDB2-1FFD-4F0A-9E29-32FDB94D1AB9}" presName="childText" presStyleLbl="bgAcc1" presStyleIdx="7" presStyleCnt="12" custScaleX="176192" custScaleY="121912" custLinFactNeighborX="-89404" custLinFactNeighborY="-73764">
        <dgm:presLayoutVars>
          <dgm:bulletEnabled val="1"/>
        </dgm:presLayoutVars>
      </dgm:prSet>
      <dgm:spPr/>
    </dgm:pt>
    <dgm:pt modelId="{AEDC7B4B-586B-4589-AD9C-C0F6EA419EF6}" type="pres">
      <dgm:prSet presAssocID="{68F30C5A-9A46-47D6-B646-DF956DEE580A}" presName="Name13" presStyleLbl="parChTrans1D2" presStyleIdx="8" presStyleCnt="12"/>
      <dgm:spPr/>
    </dgm:pt>
    <dgm:pt modelId="{1F73C707-EAF9-4D2C-804C-06D34F0A13FD}" type="pres">
      <dgm:prSet presAssocID="{C47DD53A-AC40-4F70-AC9C-40C3B066CE35}" presName="childText" presStyleLbl="bgAcc1" presStyleIdx="8" presStyleCnt="12" custScaleX="173423" custScaleY="119979" custLinFactX="2045" custLinFactY="-6868" custLinFactNeighborX="100000" custLinFactNeighborY="-100000">
        <dgm:presLayoutVars>
          <dgm:bulletEnabled val="1"/>
        </dgm:presLayoutVars>
      </dgm:prSet>
      <dgm:spPr/>
    </dgm:pt>
    <dgm:pt modelId="{5E7BD7BB-B37B-4223-A714-F1F6A5F34AEB}" type="pres">
      <dgm:prSet presAssocID="{DFA9EE52-00AE-41D9-BD0A-738FE954CFB5}" presName="Name13" presStyleLbl="parChTrans1D2" presStyleIdx="9" presStyleCnt="12"/>
      <dgm:spPr/>
    </dgm:pt>
    <dgm:pt modelId="{B65DA318-3607-4B59-B6B2-DD7F73F8EECA}" type="pres">
      <dgm:prSet presAssocID="{AE5273C2-0C93-4F09-BF4B-651282312509}" presName="childText" presStyleLbl="bgAcc1" presStyleIdx="9" presStyleCnt="12" custScaleX="171070" custScaleY="118222" custLinFactX="100000" custLinFactY="-9341" custLinFactNeighborX="183922" custLinFactNeighborY="-100000">
        <dgm:presLayoutVars>
          <dgm:bulletEnabled val="1"/>
        </dgm:presLayoutVars>
      </dgm:prSet>
      <dgm:spPr/>
    </dgm:pt>
    <dgm:pt modelId="{83121DD5-A102-4AF7-8BF8-F9B166F1B911}" type="pres">
      <dgm:prSet presAssocID="{55B9C545-5A47-471D-846B-A898C56407A9}" presName="Name13" presStyleLbl="parChTrans1D2" presStyleIdx="10" presStyleCnt="12"/>
      <dgm:spPr/>
    </dgm:pt>
    <dgm:pt modelId="{F6DAC409-9240-4222-BD37-D822BD787888}" type="pres">
      <dgm:prSet presAssocID="{8C8196B5-4D53-4E72-A721-16FB23C1D1AC}" presName="childText" presStyleLbl="bgAcc1" presStyleIdx="10" presStyleCnt="12" custScaleX="168780" custScaleY="116627" custLinFactX="2045" custLinFactY="-11813" custLinFactNeighborX="100000" custLinFactNeighborY="-100000">
        <dgm:presLayoutVars>
          <dgm:bulletEnabled val="1"/>
        </dgm:presLayoutVars>
      </dgm:prSet>
      <dgm:spPr/>
    </dgm:pt>
    <dgm:pt modelId="{F5579A80-1D28-4D41-B711-B2B49DA8C3FC}" type="pres">
      <dgm:prSet presAssocID="{012EEB36-C9A5-43BD-8724-7F1E64E6F9C2}" presName="Name13" presStyleLbl="parChTrans1D2" presStyleIdx="11" presStyleCnt="12"/>
      <dgm:spPr/>
    </dgm:pt>
    <dgm:pt modelId="{12298E7F-1B62-4A59-86B8-F2F6F338C1B3}" type="pres">
      <dgm:prSet presAssocID="{A286370A-AECA-480E-9A3D-1C2F287791B3}" presName="childText" presStyleLbl="bgAcc1" presStyleIdx="11" presStyleCnt="12" custScaleX="169104" custScaleY="115294" custLinFactY="-14286" custLinFactNeighborX="-79832" custLinFactNeighborY="-100000">
        <dgm:presLayoutVars>
          <dgm:bulletEnabled val="1"/>
        </dgm:presLayoutVars>
      </dgm:prSet>
      <dgm:spPr/>
    </dgm:pt>
  </dgm:ptLst>
  <dgm:cxnLst>
    <dgm:cxn modelId="{EBD57FD6-E9E6-4432-B835-CE98C2AE356D}" srcId="{2B56F3AF-D00D-4E9F-9782-6D3FEA63E0E7}" destId="{B603DDB2-1FFD-4F0A-9E29-32FDB94D1AB9}" srcOrd="4" destOrd="0" parTransId="{F1ECEA05-91A6-4056-8920-0C647C6185F6}" sibTransId="{6368029B-A6A2-43F6-91C4-A6084FE5503E}"/>
    <dgm:cxn modelId="{4B140FAB-5C44-48C1-A59C-3230BE1DFCB2}" type="presOf" srcId="{D5BF61DD-60F4-4C9E-81B0-C59C7648AF20}" destId="{E5B3A8E7-4DF7-472F-B814-12EE1C8C4C33}" srcOrd="0" destOrd="0" presId="urn:microsoft.com/office/officeart/2005/8/layout/hierarchy3"/>
    <dgm:cxn modelId="{380399A3-A973-47DC-AF81-1E68F2735C6B}" srcId="{B8BA23D2-DC39-4A60-B343-D528E4BEBD5A}" destId="{7874E920-0DB1-41A7-8B7A-892F658BB9EC}" srcOrd="0" destOrd="0" parTransId="{BCB70F50-3445-4D2F-AD0D-9588F3C69C66}" sibTransId="{D0836303-2F75-4A6F-A1DF-B1ABC49C7FD8}"/>
    <dgm:cxn modelId="{497E3068-9D99-4D61-8AA3-C01A8D76B176}" type="presOf" srcId="{55B9C545-5A47-471D-846B-A898C56407A9}" destId="{83121DD5-A102-4AF7-8BF8-F9B166F1B911}" srcOrd="0" destOrd="0" presId="urn:microsoft.com/office/officeart/2005/8/layout/hierarchy3"/>
    <dgm:cxn modelId="{006CA91A-BD2D-4226-BC88-5117C71637F7}" type="presOf" srcId="{68F30C5A-9A46-47D6-B646-DF956DEE580A}" destId="{AEDC7B4B-586B-4589-AD9C-C0F6EA419EF6}" srcOrd="0" destOrd="0" presId="urn:microsoft.com/office/officeart/2005/8/layout/hierarchy3"/>
    <dgm:cxn modelId="{023FF59D-3D24-4BFE-BFBC-D9A8EF424AD0}" srcId="{2B56F3AF-D00D-4E9F-9782-6D3FEA63E0E7}" destId="{0A333B00-7628-48E7-852C-51B946B296B0}" srcOrd="1" destOrd="0" parTransId="{155A39A2-8A86-4E37-955B-C4F199EDDEB6}" sibTransId="{BA6CFFBD-9298-433E-9BE3-A5FF3211CC59}"/>
    <dgm:cxn modelId="{EBD11D34-2706-41B2-A227-863927E69898}" type="presOf" srcId="{C47DD53A-AC40-4F70-AC9C-40C3B066CE35}" destId="{1F73C707-EAF9-4D2C-804C-06D34F0A13FD}" srcOrd="0" destOrd="0" presId="urn:microsoft.com/office/officeart/2005/8/layout/hierarchy3"/>
    <dgm:cxn modelId="{BA699434-C08D-41F0-801D-024112F4051D}" type="presOf" srcId="{7874E920-0DB1-41A7-8B7A-892F658BB9EC}" destId="{CFD0F5C6-1AF5-489C-9003-42330A669A73}" srcOrd="1" destOrd="0" presId="urn:microsoft.com/office/officeart/2005/8/layout/hierarchy3"/>
    <dgm:cxn modelId="{437CC13B-5A7F-4F2E-BEA4-5139FBFA3A41}" type="presOf" srcId="{A88EE294-0DAF-4A13-9CC8-5784182134AB}" destId="{87233C3B-D6E1-4426-B2F2-D2C9F9A4DA5C}" srcOrd="0" destOrd="0" presId="urn:microsoft.com/office/officeart/2005/8/layout/hierarchy3"/>
    <dgm:cxn modelId="{E3E00930-C819-4BBE-8E7E-43C22210655D}" srcId="{2B56F3AF-D00D-4E9F-9782-6D3FEA63E0E7}" destId="{0958090E-25AD-4098-B29C-A29915C413A0}" srcOrd="0" destOrd="0" parTransId="{35478BEB-50B8-4089-AF06-7B6C2E4D7742}" sibTransId="{6AA3C569-8F56-4245-9A35-C41B7ED604C1}"/>
    <dgm:cxn modelId="{006E87BE-C885-437C-90D8-6DD4D44F43D6}" type="presOf" srcId="{F78D0F18-3086-487B-949C-57829F50ABC3}" destId="{A236C6A3-CE22-4C37-A8C0-7FA78F505865}" srcOrd="0" destOrd="0" presId="urn:microsoft.com/office/officeart/2005/8/layout/hierarchy3"/>
    <dgm:cxn modelId="{4BF38072-CAB9-479A-9E61-7793BBAC3D56}" srcId="{B8BA23D2-DC39-4A60-B343-D528E4BEBD5A}" destId="{2B56F3AF-D00D-4E9F-9782-6D3FEA63E0E7}" srcOrd="1" destOrd="0" parTransId="{FC12F27A-14B7-4E6B-B603-AD55F4C8910D}" sibTransId="{F3CF2A10-1D03-4C19-AD53-239AEDEC00B9}"/>
    <dgm:cxn modelId="{19B036F3-D157-41D9-B464-6B1A88DAF0E8}" type="presOf" srcId="{155A39A2-8A86-4E37-955B-C4F199EDDEB6}" destId="{71C7731F-BDA2-409B-B7A9-38E0F3F87F48}" srcOrd="0" destOrd="0" presId="urn:microsoft.com/office/officeart/2005/8/layout/hierarchy3"/>
    <dgm:cxn modelId="{922D284F-2B36-4C54-A34E-F959A676CF73}" srcId="{7874E920-0DB1-41A7-8B7A-892F658BB9EC}" destId="{2A34615E-EF1E-4962-A6C0-EB65146B7524}" srcOrd="2" destOrd="0" parTransId="{642A37A1-57CA-4F1E-A29A-9FFD752BE765}" sibTransId="{92C20EDD-6F7E-49FD-B944-A158A2CF005A}"/>
    <dgm:cxn modelId="{DBDB45C0-E258-4D0F-893F-3E76F8D55FCC}" type="presOf" srcId="{3BCB0D1E-D463-4DA1-92BA-B37F17F67F22}" destId="{6C8FF12F-0E05-4C32-813C-F5116D2071E2}" srcOrd="0" destOrd="0" presId="urn:microsoft.com/office/officeart/2005/8/layout/hierarchy3"/>
    <dgm:cxn modelId="{01B0A39D-FEE2-4ABA-93E3-F472CFCA2060}" type="presOf" srcId="{A286370A-AECA-480E-9A3D-1C2F287791B3}" destId="{12298E7F-1B62-4A59-86B8-F2F6F338C1B3}" srcOrd="0" destOrd="0" presId="urn:microsoft.com/office/officeart/2005/8/layout/hierarchy3"/>
    <dgm:cxn modelId="{02F59282-2377-4A2D-BA99-7A7173622898}" srcId="{7874E920-0DB1-41A7-8B7A-892F658BB9EC}" destId="{2913632F-ED85-4118-9986-366E50EFD33C}" srcOrd="1" destOrd="0" parTransId="{3BCB0D1E-D463-4DA1-92BA-B37F17F67F22}" sibTransId="{4115664E-B482-4301-A714-2FCF47448512}"/>
    <dgm:cxn modelId="{7F603EEB-E6F9-46F6-B01D-C574812331AA}" srcId="{2B56F3AF-D00D-4E9F-9782-6D3FEA63E0E7}" destId="{A286370A-AECA-480E-9A3D-1C2F287791B3}" srcOrd="8" destOrd="0" parTransId="{012EEB36-C9A5-43BD-8724-7F1E64E6F9C2}" sibTransId="{774CAE51-625A-432B-8D71-868F626F2243}"/>
    <dgm:cxn modelId="{BE8E10E4-7992-4C83-8A35-0C2AFC167D61}" srcId="{2B56F3AF-D00D-4E9F-9782-6D3FEA63E0E7}" destId="{8C8196B5-4D53-4E72-A721-16FB23C1D1AC}" srcOrd="7" destOrd="0" parTransId="{55B9C545-5A47-471D-846B-A898C56407A9}" sibTransId="{45AF3E0B-CA22-4266-81F8-4BEFF5EAC8CD}"/>
    <dgm:cxn modelId="{D850937E-3FDB-4041-B395-3CB4EABF2D60}" type="presOf" srcId="{B8BA23D2-DC39-4A60-B343-D528E4BEBD5A}" destId="{579A92C8-88E5-4F5B-B50A-00E54E1768D5}" srcOrd="0" destOrd="0" presId="urn:microsoft.com/office/officeart/2005/8/layout/hierarchy3"/>
    <dgm:cxn modelId="{4E817564-A69B-4CEC-AC02-513838CE899B}" type="presOf" srcId="{012EEB36-C9A5-43BD-8724-7F1E64E6F9C2}" destId="{F5579A80-1D28-4D41-B711-B2B49DA8C3FC}" srcOrd="0" destOrd="0" presId="urn:microsoft.com/office/officeart/2005/8/layout/hierarchy3"/>
    <dgm:cxn modelId="{58E89296-2563-4E93-A1AD-6EA606439972}" type="presOf" srcId="{0A8802F6-7922-4C12-A502-B959B29E1590}" destId="{F25DBD98-01A7-4AAD-A43F-2D638FA05388}" srcOrd="0" destOrd="0" presId="urn:microsoft.com/office/officeart/2005/8/layout/hierarchy3"/>
    <dgm:cxn modelId="{39C06A8A-629A-4CD7-A1C0-D9ABD7E8FBA5}" type="presOf" srcId="{35478BEB-50B8-4089-AF06-7B6C2E4D7742}" destId="{17CD2D72-4B8F-4168-ACF8-7578AEFA380F}" srcOrd="0" destOrd="0" presId="urn:microsoft.com/office/officeart/2005/8/layout/hierarchy3"/>
    <dgm:cxn modelId="{C97866B0-AE46-458E-99A4-CFDDCEE6EEFC}" srcId="{7874E920-0DB1-41A7-8B7A-892F658BB9EC}" destId="{1A59E59C-1E56-4962-946F-3FD7AD95C129}" srcOrd="0" destOrd="0" parTransId="{D5BF61DD-60F4-4C9E-81B0-C59C7648AF20}" sibTransId="{54FC308F-7C63-426B-9EC9-1A4F4D5D6797}"/>
    <dgm:cxn modelId="{1D1C8927-AA29-423D-B18C-E5175BE10626}" type="presOf" srcId="{F1ECEA05-91A6-4056-8920-0C647C6185F6}" destId="{41777108-932B-4A72-B4E3-8BF42DE4285C}" srcOrd="0" destOrd="0" presId="urn:microsoft.com/office/officeart/2005/8/layout/hierarchy3"/>
    <dgm:cxn modelId="{3ADFD343-5DFF-4644-A573-AF3F4DF9B926}" srcId="{2B56F3AF-D00D-4E9F-9782-6D3FEA63E0E7}" destId="{AE5273C2-0C93-4F09-BF4B-651282312509}" srcOrd="6" destOrd="0" parTransId="{DFA9EE52-00AE-41D9-BD0A-738FE954CFB5}" sibTransId="{CED3EFD5-7AFA-4620-A0E3-71FECFD7F38A}"/>
    <dgm:cxn modelId="{10CC601E-DF2E-44DD-B230-CC9FE5087C89}" type="presOf" srcId="{8C8196B5-4D53-4E72-A721-16FB23C1D1AC}" destId="{F6DAC409-9240-4222-BD37-D822BD787888}" srcOrd="0" destOrd="0" presId="urn:microsoft.com/office/officeart/2005/8/layout/hierarchy3"/>
    <dgm:cxn modelId="{0EA64AF0-05D1-4685-B052-BC49A749FF78}" type="presOf" srcId="{0958090E-25AD-4098-B29C-A29915C413A0}" destId="{31049766-8831-490D-A00F-8154252B8719}" srcOrd="0" destOrd="0" presId="urn:microsoft.com/office/officeart/2005/8/layout/hierarchy3"/>
    <dgm:cxn modelId="{BCF16AB4-D4F2-46A8-925A-DDB7C0F1B88D}" type="presOf" srcId="{AE5273C2-0C93-4F09-BF4B-651282312509}" destId="{B65DA318-3607-4B59-B6B2-DD7F73F8EECA}" srcOrd="0" destOrd="0" presId="urn:microsoft.com/office/officeart/2005/8/layout/hierarchy3"/>
    <dgm:cxn modelId="{C3E76830-E0B4-430F-BF16-0CA76E9F0B87}" type="presOf" srcId="{0A333B00-7628-48E7-852C-51B946B296B0}" destId="{6CDF891A-15CA-4F95-91CD-24C97BEAD732}" srcOrd="0" destOrd="0" presId="urn:microsoft.com/office/officeart/2005/8/layout/hierarchy3"/>
    <dgm:cxn modelId="{CABDA933-692D-40B0-BD0E-4B6470929645}" type="presOf" srcId="{642A37A1-57CA-4F1E-A29A-9FFD752BE765}" destId="{12E46FC7-241A-4370-921A-025D7D0EE821}" srcOrd="0" destOrd="0" presId="urn:microsoft.com/office/officeart/2005/8/layout/hierarchy3"/>
    <dgm:cxn modelId="{F9EE3DBC-E176-496A-9D35-4BE87E817C8A}" type="presOf" srcId="{0ABF12DB-4AA9-4098-9AA5-520BCF1F805A}" destId="{8D734765-5411-4083-BFC0-85665DBEF66A}" srcOrd="0" destOrd="0" presId="urn:microsoft.com/office/officeart/2005/8/layout/hierarchy3"/>
    <dgm:cxn modelId="{B4018CF6-E5DA-4DF9-8B86-E8CE129DA6A1}" type="presOf" srcId="{DFA9EE52-00AE-41D9-BD0A-738FE954CFB5}" destId="{5E7BD7BB-B37B-4223-A714-F1F6A5F34AEB}" srcOrd="0" destOrd="0" presId="urn:microsoft.com/office/officeart/2005/8/layout/hierarchy3"/>
    <dgm:cxn modelId="{A274B122-FB65-40B6-81F7-FB2948614B17}" type="presOf" srcId="{B603DDB2-1FFD-4F0A-9E29-32FDB94D1AB9}" destId="{7622BF7E-54ED-4AA1-BB89-1071D30B6FE0}" srcOrd="0" destOrd="0" presId="urn:microsoft.com/office/officeart/2005/8/layout/hierarchy3"/>
    <dgm:cxn modelId="{E78EFBF3-3387-47EF-88E7-8C9F605515CE}" srcId="{2B56F3AF-D00D-4E9F-9782-6D3FEA63E0E7}" destId="{0A8802F6-7922-4C12-A502-B959B29E1590}" srcOrd="2" destOrd="0" parTransId="{0ABF12DB-4AA9-4098-9AA5-520BCF1F805A}" sibTransId="{6183CC50-9D23-4F3F-95FB-67481C78DC76}"/>
    <dgm:cxn modelId="{53D7BC2C-AE18-4B45-A75F-46909E9A923A}" type="presOf" srcId="{1A59E59C-1E56-4962-946F-3FD7AD95C129}" destId="{F48FD383-6F64-4597-9AC1-09FC62E9337A}" srcOrd="0" destOrd="0" presId="urn:microsoft.com/office/officeart/2005/8/layout/hierarchy3"/>
    <dgm:cxn modelId="{714B03BA-71CE-4966-82D9-40D454B3ACBC}" type="presOf" srcId="{2A34615E-EF1E-4962-A6C0-EB65146B7524}" destId="{00C1FF6F-5B77-44C4-AFFD-C69B0F77E297}" srcOrd="0" destOrd="0" presId="urn:microsoft.com/office/officeart/2005/8/layout/hierarchy3"/>
    <dgm:cxn modelId="{0A39A3DC-0CE0-4D47-9576-C1997E4F3D34}" type="presOf" srcId="{7874E920-0DB1-41A7-8B7A-892F658BB9EC}" destId="{11751710-AA6C-467C-ABA5-6FF220143BCD}" srcOrd="0" destOrd="0" presId="urn:microsoft.com/office/officeart/2005/8/layout/hierarchy3"/>
    <dgm:cxn modelId="{29875DC9-78CB-48A5-BE7E-B804B0DAB72E}" srcId="{2B56F3AF-D00D-4E9F-9782-6D3FEA63E0E7}" destId="{C47DD53A-AC40-4F70-AC9C-40C3B066CE35}" srcOrd="5" destOrd="0" parTransId="{68F30C5A-9A46-47D6-B646-DF956DEE580A}" sibTransId="{BCE3DDBE-FB10-4F93-B9A3-DF462218C488}"/>
    <dgm:cxn modelId="{5B42B9BA-806F-411C-A3AC-B8F131DFB920}" type="presOf" srcId="{2B56F3AF-D00D-4E9F-9782-6D3FEA63E0E7}" destId="{075F3A2C-980D-4516-B31D-5FA217D01BE1}" srcOrd="0" destOrd="0" presId="urn:microsoft.com/office/officeart/2005/8/layout/hierarchy3"/>
    <dgm:cxn modelId="{7AD900F6-DCF3-43C2-847A-3107E135F976}" type="presOf" srcId="{2B56F3AF-D00D-4E9F-9782-6D3FEA63E0E7}" destId="{5C60536D-EA6C-46C9-9E25-A5A813F23DA7}" srcOrd="1" destOrd="0" presId="urn:microsoft.com/office/officeart/2005/8/layout/hierarchy3"/>
    <dgm:cxn modelId="{341A5464-2BE6-434A-BEF3-19A844C2F2BC}" srcId="{2B56F3AF-D00D-4E9F-9782-6D3FEA63E0E7}" destId="{F78D0F18-3086-487B-949C-57829F50ABC3}" srcOrd="3" destOrd="0" parTransId="{A88EE294-0DAF-4A13-9CC8-5784182134AB}" sibTransId="{EA2D9B9C-9D95-4C4E-AD9C-063EBC826DA0}"/>
    <dgm:cxn modelId="{C8584A5F-0203-4B56-BDE2-43C363601CBE}" type="presOf" srcId="{2913632F-ED85-4118-9986-366E50EFD33C}" destId="{89435CFA-3C32-4B28-A8E2-12376D909AA1}" srcOrd="0" destOrd="0" presId="urn:microsoft.com/office/officeart/2005/8/layout/hierarchy3"/>
    <dgm:cxn modelId="{CC1D27D0-02A8-431B-B593-9AEB6D84A232}" type="presParOf" srcId="{579A92C8-88E5-4F5B-B50A-00E54E1768D5}" destId="{85B19CA8-0FC2-417A-AC87-7E1AFB7EE1BF}" srcOrd="0" destOrd="0" presId="urn:microsoft.com/office/officeart/2005/8/layout/hierarchy3"/>
    <dgm:cxn modelId="{8C0D527C-264C-4247-B2B4-CAB9D9E9A43F}" type="presParOf" srcId="{85B19CA8-0FC2-417A-AC87-7E1AFB7EE1BF}" destId="{61ED3464-DC57-44EB-B2D5-946746CFDC4C}" srcOrd="0" destOrd="0" presId="urn:microsoft.com/office/officeart/2005/8/layout/hierarchy3"/>
    <dgm:cxn modelId="{17A0C6C0-2531-47C4-9859-AF0E7DB1C797}" type="presParOf" srcId="{61ED3464-DC57-44EB-B2D5-946746CFDC4C}" destId="{11751710-AA6C-467C-ABA5-6FF220143BCD}" srcOrd="0" destOrd="0" presId="urn:microsoft.com/office/officeart/2005/8/layout/hierarchy3"/>
    <dgm:cxn modelId="{C79242C7-35F0-499F-B414-B8645E9ABEE0}" type="presParOf" srcId="{61ED3464-DC57-44EB-B2D5-946746CFDC4C}" destId="{CFD0F5C6-1AF5-489C-9003-42330A669A73}" srcOrd="1" destOrd="0" presId="urn:microsoft.com/office/officeart/2005/8/layout/hierarchy3"/>
    <dgm:cxn modelId="{EBC96F3B-42C8-4D25-9E0A-FFAFBE44522C}" type="presParOf" srcId="{85B19CA8-0FC2-417A-AC87-7E1AFB7EE1BF}" destId="{A881F5A9-A1FF-4C71-ACBA-E293D1C1990D}" srcOrd="1" destOrd="0" presId="urn:microsoft.com/office/officeart/2005/8/layout/hierarchy3"/>
    <dgm:cxn modelId="{5FA4E30F-6F17-4D83-82BC-CA645E2AE624}" type="presParOf" srcId="{A881F5A9-A1FF-4C71-ACBA-E293D1C1990D}" destId="{E5B3A8E7-4DF7-472F-B814-12EE1C8C4C33}" srcOrd="0" destOrd="0" presId="urn:microsoft.com/office/officeart/2005/8/layout/hierarchy3"/>
    <dgm:cxn modelId="{B3868D34-26AD-45DE-9C0D-B8EDCA3E7A37}" type="presParOf" srcId="{A881F5A9-A1FF-4C71-ACBA-E293D1C1990D}" destId="{F48FD383-6F64-4597-9AC1-09FC62E9337A}" srcOrd="1" destOrd="0" presId="urn:microsoft.com/office/officeart/2005/8/layout/hierarchy3"/>
    <dgm:cxn modelId="{085DA26D-B2E5-4F1B-844D-AFA2EE042BE2}" type="presParOf" srcId="{A881F5A9-A1FF-4C71-ACBA-E293D1C1990D}" destId="{6C8FF12F-0E05-4C32-813C-F5116D2071E2}" srcOrd="2" destOrd="0" presId="urn:microsoft.com/office/officeart/2005/8/layout/hierarchy3"/>
    <dgm:cxn modelId="{A3C34242-AA3C-4A19-A52A-F14896489D95}" type="presParOf" srcId="{A881F5A9-A1FF-4C71-ACBA-E293D1C1990D}" destId="{89435CFA-3C32-4B28-A8E2-12376D909AA1}" srcOrd="3" destOrd="0" presId="urn:microsoft.com/office/officeart/2005/8/layout/hierarchy3"/>
    <dgm:cxn modelId="{3CFA5ADD-9281-4C0E-8932-D7D07C1CCFD8}" type="presParOf" srcId="{A881F5A9-A1FF-4C71-ACBA-E293D1C1990D}" destId="{12E46FC7-241A-4370-921A-025D7D0EE821}" srcOrd="4" destOrd="0" presId="urn:microsoft.com/office/officeart/2005/8/layout/hierarchy3"/>
    <dgm:cxn modelId="{55366A35-52AF-4320-95A2-68516DE22124}" type="presParOf" srcId="{A881F5A9-A1FF-4C71-ACBA-E293D1C1990D}" destId="{00C1FF6F-5B77-44C4-AFFD-C69B0F77E297}" srcOrd="5" destOrd="0" presId="urn:microsoft.com/office/officeart/2005/8/layout/hierarchy3"/>
    <dgm:cxn modelId="{955B025A-EAD7-4BCA-9998-3A259A7D8999}" type="presParOf" srcId="{579A92C8-88E5-4F5B-B50A-00E54E1768D5}" destId="{841F43B6-97A1-42BA-94EB-17BEBA497DA9}" srcOrd="1" destOrd="0" presId="urn:microsoft.com/office/officeart/2005/8/layout/hierarchy3"/>
    <dgm:cxn modelId="{88E44CF6-764C-4B02-9276-E12F44272A64}" type="presParOf" srcId="{841F43B6-97A1-42BA-94EB-17BEBA497DA9}" destId="{4F11DB25-419C-481F-8A75-E55302294131}" srcOrd="0" destOrd="0" presId="urn:microsoft.com/office/officeart/2005/8/layout/hierarchy3"/>
    <dgm:cxn modelId="{6E877889-8920-42D7-80DD-5E08885AD3B3}" type="presParOf" srcId="{4F11DB25-419C-481F-8A75-E55302294131}" destId="{075F3A2C-980D-4516-B31D-5FA217D01BE1}" srcOrd="0" destOrd="0" presId="urn:microsoft.com/office/officeart/2005/8/layout/hierarchy3"/>
    <dgm:cxn modelId="{CAA9B916-8F97-4194-8F61-B9D0073567F3}" type="presParOf" srcId="{4F11DB25-419C-481F-8A75-E55302294131}" destId="{5C60536D-EA6C-46C9-9E25-A5A813F23DA7}" srcOrd="1" destOrd="0" presId="urn:microsoft.com/office/officeart/2005/8/layout/hierarchy3"/>
    <dgm:cxn modelId="{58F4142B-59B0-4275-9C34-FE0E2BFD2A68}" type="presParOf" srcId="{841F43B6-97A1-42BA-94EB-17BEBA497DA9}" destId="{CEEE3877-9040-4A4E-AF3C-2D5C378CDD70}" srcOrd="1" destOrd="0" presId="urn:microsoft.com/office/officeart/2005/8/layout/hierarchy3"/>
    <dgm:cxn modelId="{64F78564-BDD1-4C16-8ECF-56089912C021}" type="presParOf" srcId="{CEEE3877-9040-4A4E-AF3C-2D5C378CDD70}" destId="{17CD2D72-4B8F-4168-ACF8-7578AEFA380F}" srcOrd="0" destOrd="0" presId="urn:microsoft.com/office/officeart/2005/8/layout/hierarchy3"/>
    <dgm:cxn modelId="{60EEF284-7F23-4054-8C0B-44CD9C97570D}" type="presParOf" srcId="{CEEE3877-9040-4A4E-AF3C-2D5C378CDD70}" destId="{31049766-8831-490D-A00F-8154252B8719}" srcOrd="1" destOrd="0" presId="urn:microsoft.com/office/officeart/2005/8/layout/hierarchy3"/>
    <dgm:cxn modelId="{5CF0390E-A452-49CD-A690-A0099269A104}" type="presParOf" srcId="{CEEE3877-9040-4A4E-AF3C-2D5C378CDD70}" destId="{71C7731F-BDA2-409B-B7A9-38E0F3F87F48}" srcOrd="2" destOrd="0" presId="urn:microsoft.com/office/officeart/2005/8/layout/hierarchy3"/>
    <dgm:cxn modelId="{F7C218DF-E5DE-45B6-89E5-95DB4F0E5B8F}" type="presParOf" srcId="{CEEE3877-9040-4A4E-AF3C-2D5C378CDD70}" destId="{6CDF891A-15CA-4F95-91CD-24C97BEAD732}" srcOrd="3" destOrd="0" presId="urn:microsoft.com/office/officeart/2005/8/layout/hierarchy3"/>
    <dgm:cxn modelId="{35A0854E-91DF-4684-ABFF-567C9C657E0E}" type="presParOf" srcId="{CEEE3877-9040-4A4E-AF3C-2D5C378CDD70}" destId="{8D734765-5411-4083-BFC0-85665DBEF66A}" srcOrd="4" destOrd="0" presId="urn:microsoft.com/office/officeart/2005/8/layout/hierarchy3"/>
    <dgm:cxn modelId="{B89A2AA6-CA74-40DC-862F-A5E78D45119F}" type="presParOf" srcId="{CEEE3877-9040-4A4E-AF3C-2D5C378CDD70}" destId="{F25DBD98-01A7-4AAD-A43F-2D638FA05388}" srcOrd="5" destOrd="0" presId="urn:microsoft.com/office/officeart/2005/8/layout/hierarchy3"/>
    <dgm:cxn modelId="{E0DE1C22-2C12-4E84-BE1B-D65D30769CEB}" type="presParOf" srcId="{CEEE3877-9040-4A4E-AF3C-2D5C378CDD70}" destId="{87233C3B-D6E1-4426-B2F2-D2C9F9A4DA5C}" srcOrd="6" destOrd="0" presId="urn:microsoft.com/office/officeart/2005/8/layout/hierarchy3"/>
    <dgm:cxn modelId="{2F348491-8111-4772-8C00-219F51AEA339}" type="presParOf" srcId="{CEEE3877-9040-4A4E-AF3C-2D5C378CDD70}" destId="{A236C6A3-CE22-4C37-A8C0-7FA78F505865}" srcOrd="7" destOrd="0" presId="urn:microsoft.com/office/officeart/2005/8/layout/hierarchy3"/>
    <dgm:cxn modelId="{616FB47C-A1B8-4E87-9DCE-D3539DF2DB64}" type="presParOf" srcId="{CEEE3877-9040-4A4E-AF3C-2D5C378CDD70}" destId="{41777108-932B-4A72-B4E3-8BF42DE4285C}" srcOrd="8" destOrd="0" presId="urn:microsoft.com/office/officeart/2005/8/layout/hierarchy3"/>
    <dgm:cxn modelId="{E5A05EB0-54FB-47FC-B7F2-E6F65EB71CB2}" type="presParOf" srcId="{CEEE3877-9040-4A4E-AF3C-2D5C378CDD70}" destId="{7622BF7E-54ED-4AA1-BB89-1071D30B6FE0}" srcOrd="9" destOrd="0" presId="urn:microsoft.com/office/officeart/2005/8/layout/hierarchy3"/>
    <dgm:cxn modelId="{0CDC9041-42F1-4B92-B8EC-412D06F9257B}" type="presParOf" srcId="{CEEE3877-9040-4A4E-AF3C-2D5C378CDD70}" destId="{AEDC7B4B-586B-4589-AD9C-C0F6EA419EF6}" srcOrd="10" destOrd="0" presId="urn:microsoft.com/office/officeart/2005/8/layout/hierarchy3"/>
    <dgm:cxn modelId="{4F3F2CCE-3189-4EE3-A217-F6AC8DA95409}" type="presParOf" srcId="{CEEE3877-9040-4A4E-AF3C-2D5C378CDD70}" destId="{1F73C707-EAF9-4D2C-804C-06D34F0A13FD}" srcOrd="11" destOrd="0" presId="urn:microsoft.com/office/officeart/2005/8/layout/hierarchy3"/>
    <dgm:cxn modelId="{FA2BDC71-39D9-4E85-ADB9-278DBCDCB258}" type="presParOf" srcId="{CEEE3877-9040-4A4E-AF3C-2D5C378CDD70}" destId="{5E7BD7BB-B37B-4223-A714-F1F6A5F34AEB}" srcOrd="12" destOrd="0" presId="urn:microsoft.com/office/officeart/2005/8/layout/hierarchy3"/>
    <dgm:cxn modelId="{EB123A6B-543E-46F9-9409-8F9B13BBCC01}" type="presParOf" srcId="{CEEE3877-9040-4A4E-AF3C-2D5C378CDD70}" destId="{B65DA318-3607-4B59-B6B2-DD7F73F8EECA}" srcOrd="13" destOrd="0" presId="urn:microsoft.com/office/officeart/2005/8/layout/hierarchy3"/>
    <dgm:cxn modelId="{C7FFC2F6-96D2-4877-8E69-2C44221F1B04}" type="presParOf" srcId="{CEEE3877-9040-4A4E-AF3C-2D5C378CDD70}" destId="{83121DD5-A102-4AF7-8BF8-F9B166F1B911}" srcOrd="14" destOrd="0" presId="urn:microsoft.com/office/officeart/2005/8/layout/hierarchy3"/>
    <dgm:cxn modelId="{8D3D9BB7-E130-44DA-A48D-2007E8D13B2A}" type="presParOf" srcId="{CEEE3877-9040-4A4E-AF3C-2D5C378CDD70}" destId="{F6DAC409-9240-4222-BD37-D822BD787888}" srcOrd="15" destOrd="0" presId="urn:microsoft.com/office/officeart/2005/8/layout/hierarchy3"/>
    <dgm:cxn modelId="{778A691E-E3CE-4B18-8AA6-A65586ADAD16}" type="presParOf" srcId="{CEEE3877-9040-4A4E-AF3C-2D5C378CDD70}" destId="{F5579A80-1D28-4D41-B711-B2B49DA8C3FC}" srcOrd="16" destOrd="0" presId="urn:microsoft.com/office/officeart/2005/8/layout/hierarchy3"/>
    <dgm:cxn modelId="{DEC54C24-A8D0-457C-9FF0-F90D27AC4105}" type="presParOf" srcId="{CEEE3877-9040-4A4E-AF3C-2D5C378CDD70}" destId="{12298E7F-1B62-4A59-86B8-F2F6F338C1B3}" srcOrd="1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5836EEF-B8BF-446A-B089-133C479B46F0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987C6F4-660A-4105-B9B2-0C1810D4E7B9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/>
            <a:t>Личный пример взрослого,</a:t>
          </a:r>
        </a:p>
        <a:p>
          <a:pPr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dirty="0" smtClean="0"/>
            <a:t>показ</a:t>
          </a:r>
          <a:endParaRPr lang="ru-RU" dirty="0"/>
        </a:p>
      </dgm:t>
    </dgm:pt>
    <dgm:pt modelId="{72DA04A0-78E4-4A5C-8C26-62F2B080DAE7}" type="parTrans" cxnId="{97B7A6E4-132B-48EE-BC57-5A470113834E}">
      <dgm:prSet/>
      <dgm:spPr/>
      <dgm:t>
        <a:bodyPr/>
        <a:lstStyle/>
        <a:p>
          <a:endParaRPr lang="ru-RU"/>
        </a:p>
      </dgm:t>
    </dgm:pt>
    <dgm:pt modelId="{12BE7187-4E97-4D62-864E-398617AB148F}" type="sibTrans" cxnId="{97B7A6E4-132B-48EE-BC57-5A470113834E}">
      <dgm:prSet/>
      <dgm:spPr/>
      <dgm:t>
        <a:bodyPr/>
        <a:lstStyle/>
        <a:p>
          <a:endParaRPr lang="ru-RU"/>
        </a:p>
      </dgm:t>
    </dgm:pt>
    <dgm:pt modelId="{62139439-D611-4ED3-8278-CD1287973A9A}">
      <dgm:prSet phldrT="[Текст]"/>
      <dgm:spPr/>
      <dgm:t>
        <a:bodyPr/>
        <a:lstStyle/>
        <a:p>
          <a:r>
            <a:rPr lang="ru-RU" dirty="0" smtClean="0"/>
            <a:t>Словесное объяснение, и</a:t>
          </a:r>
          <a:r>
            <a:rPr lang="ru-RU" dirty="0" smtClean="0"/>
            <a:t>нструктаж, пояснение</a:t>
          </a:r>
          <a:endParaRPr lang="ru-RU" dirty="0"/>
        </a:p>
      </dgm:t>
    </dgm:pt>
    <dgm:pt modelId="{28A5B0CE-E453-4154-85C7-BF0BE4B6C73A}" type="parTrans" cxnId="{3B46BFA1-ECC1-4ACE-8CF1-DF05C57577FA}">
      <dgm:prSet/>
      <dgm:spPr/>
      <dgm:t>
        <a:bodyPr/>
        <a:lstStyle/>
        <a:p>
          <a:endParaRPr lang="ru-RU"/>
        </a:p>
      </dgm:t>
    </dgm:pt>
    <dgm:pt modelId="{9289F103-C167-4D53-B19B-CD03A5B7011D}" type="sibTrans" cxnId="{3B46BFA1-ECC1-4ACE-8CF1-DF05C57577FA}">
      <dgm:prSet/>
      <dgm:spPr/>
      <dgm:t>
        <a:bodyPr/>
        <a:lstStyle/>
        <a:p>
          <a:endParaRPr lang="ru-RU"/>
        </a:p>
      </dgm:t>
    </dgm:pt>
    <dgm:pt modelId="{21E35F10-043D-415E-94C7-44CF84764110}">
      <dgm:prSet phldrT="[Текст]"/>
      <dgm:spPr/>
      <dgm:t>
        <a:bodyPr/>
        <a:lstStyle/>
        <a:p>
          <a:r>
            <a:rPr lang="ru-RU" dirty="0" smtClean="0"/>
            <a:t>Художественное слово</a:t>
          </a:r>
          <a:endParaRPr lang="ru-RU" dirty="0"/>
        </a:p>
      </dgm:t>
    </dgm:pt>
    <dgm:pt modelId="{EB453C11-62B7-412B-8BAD-2D0BE8A4116D}" type="parTrans" cxnId="{A05A14EA-ECF9-4F24-A419-D65245E3B32B}">
      <dgm:prSet/>
      <dgm:spPr/>
      <dgm:t>
        <a:bodyPr/>
        <a:lstStyle/>
        <a:p>
          <a:endParaRPr lang="ru-RU"/>
        </a:p>
      </dgm:t>
    </dgm:pt>
    <dgm:pt modelId="{55E904FC-5B03-4E19-B14D-339DC60EFD39}" type="sibTrans" cxnId="{A05A14EA-ECF9-4F24-A419-D65245E3B32B}">
      <dgm:prSet/>
      <dgm:spPr/>
      <dgm:t>
        <a:bodyPr/>
        <a:lstStyle/>
        <a:p>
          <a:endParaRPr lang="ru-RU"/>
        </a:p>
      </dgm:t>
    </dgm:pt>
    <dgm:pt modelId="{AE3BD2A8-6D7C-40F3-8524-083703EE13DE}">
      <dgm:prSet phldrT="[Текст]"/>
      <dgm:spPr/>
      <dgm:t>
        <a:bodyPr/>
        <a:lstStyle/>
        <a:p>
          <a:r>
            <a:rPr lang="ru-RU" dirty="0" smtClean="0"/>
            <a:t>Наблюдение</a:t>
          </a:r>
          <a:endParaRPr lang="ru-RU" dirty="0"/>
        </a:p>
      </dgm:t>
    </dgm:pt>
    <dgm:pt modelId="{FA743AA1-371E-47E1-93A8-6402C7E1E543}" type="parTrans" cxnId="{7639634D-802D-437A-8529-3AB06B4D2D95}">
      <dgm:prSet/>
      <dgm:spPr/>
      <dgm:t>
        <a:bodyPr/>
        <a:lstStyle/>
        <a:p>
          <a:endParaRPr lang="ru-RU"/>
        </a:p>
      </dgm:t>
    </dgm:pt>
    <dgm:pt modelId="{D83B55AA-88A3-4A17-9D6D-BA4F242BC4D6}" type="sibTrans" cxnId="{7639634D-802D-437A-8529-3AB06B4D2D95}">
      <dgm:prSet/>
      <dgm:spPr/>
      <dgm:t>
        <a:bodyPr/>
        <a:lstStyle/>
        <a:p>
          <a:endParaRPr lang="ru-RU"/>
        </a:p>
      </dgm:t>
    </dgm:pt>
    <dgm:pt modelId="{72EA6522-D9BD-4BE4-B4F6-A18D3B97BD6B}">
      <dgm:prSet/>
      <dgm:spPr/>
      <dgm:t>
        <a:bodyPr/>
        <a:lstStyle/>
        <a:p>
          <a:r>
            <a:rPr lang="ru-RU" dirty="0" smtClean="0"/>
            <a:t>Исследование, опыт</a:t>
          </a:r>
          <a:endParaRPr lang="ru-RU" dirty="0"/>
        </a:p>
      </dgm:t>
    </dgm:pt>
    <dgm:pt modelId="{2C734DE3-E016-4E69-A24B-3C7E84CA7DC7}" type="parTrans" cxnId="{FB618425-F811-4AE7-94AA-400A6647DF82}">
      <dgm:prSet/>
      <dgm:spPr/>
      <dgm:t>
        <a:bodyPr/>
        <a:lstStyle/>
        <a:p>
          <a:endParaRPr lang="ru-RU"/>
        </a:p>
      </dgm:t>
    </dgm:pt>
    <dgm:pt modelId="{D505B0F1-CDA0-4849-937E-66F1A13E2904}" type="sibTrans" cxnId="{FB618425-F811-4AE7-94AA-400A6647DF82}">
      <dgm:prSet/>
      <dgm:spPr/>
      <dgm:t>
        <a:bodyPr/>
        <a:lstStyle/>
        <a:p>
          <a:endParaRPr lang="ru-RU"/>
        </a:p>
      </dgm:t>
    </dgm:pt>
    <dgm:pt modelId="{49A1CFA9-05A0-4B8A-A3B7-EC24ACB89D78}">
      <dgm:prSet/>
      <dgm:spPr/>
      <dgm:t>
        <a:bodyPr/>
        <a:lstStyle/>
        <a:p>
          <a:r>
            <a:rPr lang="ru-RU" dirty="0" smtClean="0"/>
            <a:t>Многократное повторение действий</a:t>
          </a:r>
          <a:endParaRPr lang="ru-RU" dirty="0"/>
        </a:p>
      </dgm:t>
    </dgm:pt>
    <dgm:pt modelId="{074F8217-04F0-4B8F-92C8-4B235FE6A926}" type="parTrans" cxnId="{F02F4392-605A-4E7C-885E-5F615EBDACF8}">
      <dgm:prSet/>
      <dgm:spPr/>
      <dgm:t>
        <a:bodyPr/>
        <a:lstStyle/>
        <a:p>
          <a:endParaRPr lang="ru-RU"/>
        </a:p>
      </dgm:t>
    </dgm:pt>
    <dgm:pt modelId="{937B5DBF-F631-4A58-8850-6C4F5B4A947A}" type="sibTrans" cxnId="{F02F4392-605A-4E7C-885E-5F615EBDACF8}">
      <dgm:prSet/>
      <dgm:spPr/>
      <dgm:t>
        <a:bodyPr/>
        <a:lstStyle/>
        <a:p>
          <a:endParaRPr lang="ru-RU"/>
        </a:p>
      </dgm:t>
    </dgm:pt>
    <dgm:pt modelId="{F3B77DA8-058E-4285-918D-7801FDD01D15}">
      <dgm:prSet/>
      <dgm:spPr/>
      <dgm:t>
        <a:bodyPr/>
        <a:lstStyle/>
        <a:p>
          <a:r>
            <a:rPr lang="ru-RU" dirty="0" smtClean="0"/>
            <a:t>Развлечения </a:t>
          </a:r>
          <a:endParaRPr lang="ru-RU" dirty="0"/>
        </a:p>
      </dgm:t>
    </dgm:pt>
    <dgm:pt modelId="{73D3209A-0A96-4648-A253-1DDFE2549C36}" type="parTrans" cxnId="{98AF689D-EDC1-48FD-BE79-86C0435A816D}">
      <dgm:prSet/>
      <dgm:spPr/>
      <dgm:t>
        <a:bodyPr/>
        <a:lstStyle/>
        <a:p>
          <a:endParaRPr lang="ru-RU"/>
        </a:p>
      </dgm:t>
    </dgm:pt>
    <dgm:pt modelId="{2D958CAE-91ED-4B74-AE82-C8DA54EBE6F4}" type="sibTrans" cxnId="{98AF689D-EDC1-48FD-BE79-86C0435A816D}">
      <dgm:prSet/>
      <dgm:spPr/>
      <dgm:t>
        <a:bodyPr/>
        <a:lstStyle/>
        <a:p>
          <a:endParaRPr lang="ru-RU"/>
        </a:p>
      </dgm:t>
    </dgm:pt>
    <dgm:pt modelId="{DDD5FA6C-D9AA-4CDE-A545-F7C6A2F4213E}">
      <dgm:prSet/>
      <dgm:spPr/>
      <dgm:t>
        <a:bodyPr/>
        <a:lstStyle/>
        <a:p>
          <a:r>
            <a:rPr lang="ru-RU" dirty="0" smtClean="0"/>
            <a:t>НОД</a:t>
          </a:r>
          <a:endParaRPr lang="ru-RU" dirty="0"/>
        </a:p>
      </dgm:t>
    </dgm:pt>
    <dgm:pt modelId="{3C349C90-C54B-430D-95C6-2191DA875149}" type="parTrans" cxnId="{3CE0AA85-739C-40C7-8332-00936DEEB26F}">
      <dgm:prSet/>
      <dgm:spPr/>
      <dgm:t>
        <a:bodyPr/>
        <a:lstStyle/>
        <a:p>
          <a:endParaRPr lang="ru-RU"/>
        </a:p>
      </dgm:t>
    </dgm:pt>
    <dgm:pt modelId="{03DB47F9-2C21-4DF9-8D3E-DB6585D8C6D6}" type="sibTrans" cxnId="{3CE0AA85-739C-40C7-8332-00936DEEB26F}">
      <dgm:prSet/>
      <dgm:spPr/>
      <dgm:t>
        <a:bodyPr/>
        <a:lstStyle/>
        <a:p>
          <a:endParaRPr lang="ru-RU"/>
        </a:p>
      </dgm:t>
    </dgm:pt>
    <dgm:pt modelId="{8BD8BD51-B4DD-48AC-8F48-2F412B22C9E0}">
      <dgm:prSet/>
      <dgm:spPr/>
      <dgm:t>
        <a:bodyPr/>
        <a:lstStyle/>
        <a:p>
          <a:r>
            <a:rPr lang="ru-RU" dirty="0" smtClean="0"/>
            <a:t>Поощрение </a:t>
          </a:r>
          <a:endParaRPr lang="ru-RU" dirty="0"/>
        </a:p>
      </dgm:t>
    </dgm:pt>
    <dgm:pt modelId="{FAEEEF2A-53B3-4EF7-B68C-B245B2F7A85F}" type="parTrans" cxnId="{F468F2C2-7ABB-4523-BCF1-BB4EADA8C3FB}">
      <dgm:prSet/>
      <dgm:spPr/>
      <dgm:t>
        <a:bodyPr/>
        <a:lstStyle/>
        <a:p>
          <a:endParaRPr lang="ru-RU"/>
        </a:p>
      </dgm:t>
    </dgm:pt>
    <dgm:pt modelId="{5CABA784-D6C7-40C5-92EE-64CAE0709C33}" type="sibTrans" cxnId="{F468F2C2-7ABB-4523-BCF1-BB4EADA8C3FB}">
      <dgm:prSet/>
      <dgm:spPr/>
      <dgm:t>
        <a:bodyPr/>
        <a:lstStyle/>
        <a:p>
          <a:endParaRPr lang="ru-RU"/>
        </a:p>
      </dgm:t>
    </dgm:pt>
    <dgm:pt modelId="{3D7DFEFA-3F44-4A60-A35A-88FD83EEDA08}">
      <dgm:prSet/>
      <dgm:spPr/>
      <dgm:t>
        <a:bodyPr/>
        <a:lstStyle/>
        <a:p>
          <a:r>
            <a:rPr lang="ru-RU" dirty="0" smtClean="0"/>
            <a:t>Беседа </a:t>
          </a:r>
          <a:endParaRPr lang="ru-RU" dirty="0"/>
        </a:p>
      </dgm:t>
    </dgm:pt>
    <dgm:pt modelId="{2A2E5C67-F418-4A38-B932-9C3533BEA487}" type="parTrans" cxnId="{4E68587E-9FA5-4325-AC17-F014BE541F55}">
      <dgm:prSet/>
      <dgm:spPr/>
      <dgm:t>
        <a:bodyPr/>
        <a:lstStyle/>
        <a:p>
          <a:endParaRPr lang="ru-RU"/>
        </a:p>
      </dgm:t>
    </dgm:pt>
    <dgm:pt modelId="{F4C4119C-E668-4956-96AB-E077CCBAB181}" type="sibTrans" cxnId="{4E68587E-9FA5-4325-AC17-F014BE541F55}">
      <dgm:prSet/>
      <dgm:spPr/>
      <dgm:t>
        <a:bodyPr/>
        <a:lstStyle/>
        <a:p>
          <a:endParaRPr lang="ru-RU"/>
        </a:p>
      </dgm:t>
    </dgm:pt>
    <dgm:pt modelId="{6ED5E375-7E26-485F-A967-F34C055374AC}">
      <dgm:prSet/>
      <dgm:spPr/>
      <dgm:t>
        <a:bodyPr/>
        <a:lstStyle/>
        <a:p>
          <a:r>
            <a:rPr lang="ru-RU" dirty="0" smtClean="0"/>
            <a:t>Дидактические игры</a:t>
          </a:r>
          <a:endParaRPr lang="ru-RU" dirty="0"/>
        </a:p>
      </dgm:t>
    </dgm:pt>
    <dgm:pt modelId="{71274A6B-FA7B-4E01-9F09-704DDC713FAA}" type="parTrans" cxnId="{6849138E-047B-4A49-895E-65F2238BA524}">
      <dgm:prSet/>
      <dgm:spPr/>
      <dgm:t>
        <a:bodyPr/>
        <a:lstStyle/>
        <a:p>
          <a:endParaRPr lang="ru-RU"/>
        </a:p>
      </dgm:t>
    </dgm:pt>
    <dgm:pt modelId="{0E446378-2AB5-4816-96FD-A03B7AC4A1A1}" type="sibTrans" cxnId="{6849138E-047B-4A49-895E-65F2238BA524}">
      <dgm:prSet/>
      <dgm:spPr/>
      <dgm:t>
        <a:bodyPr/>
        <a:lstStyle/>
        <a:p>
          <a:endParaRPr lang="ru-RU"/>
        </a:p>
      </dgm:t>
    </dgm:pt>
    <dgm:pt modelId="{2C0BE009-95BD-4EC5-AA04-1C12CDA1B1C1}">
      <dgm:prSet/>
      <dgm:spPr/>
      <dgm:t>
        <a:bodyPr/>
        <a:lstStyle/>
        <a:p>
          <a:r>
            <a:rPr lang="ru-RU" dirty="0" smtClean="0"/>
            <a:t>Упражнения в действиях</a:t>
          </a:r>
          <a:endParaRPr lang="ru-RU" dirty="0"/>
        </a:p>
      </dgm:t>
    </dgm:pt>
    <dgm:pt modelId="{F0990875-515E-4EBD-B2B2-A6F8B4B8F340}" type="parTrans" cxnId="{1A496694-C77E-48FF-84FD-F7BA22C7FE42}">
      <dgm:prSet/>
      <dgm:spPr/>
      <dgm:t>
        <a:bodyPr/>
        <a:lstStyle/>
        <a:p>
          <a:endParaRPr lang="ru-RU"/>
        </a:p>
      </dgm:t>
    </dgm:pt>
    <dgm:pt modelId="{3D1FAD5F-BAB5-4D9D-AA2C-993CBD14FBA8}" type="sibTrans" cxnId="{1A496694-C77E-48FF-84FD-F7BA22C7FE42}">
      <dgm:prSet/>
      <dgm:spPr/>
      <dgm:t>
        <a:bodyPr/>
        <a:lstStyle/>
        <a:p>
          <a:endParaRPr lang="ru-RU"/>
        </a:p>
      </dgm:t>
    </dgm:pt>
    <dgm:pt modelId="{C9284D5B-E78E-421E-B9B0-D9A3420E45B5}" type="pres">
      <dgm:prSet presAssocID="{35836EEF-B8BF-446A-B089-133C479B46F0}" presName="diagram" presStyleCnt="0">
        <dgm:presLayoutVars>
          <dgm:dir/>
          <dgm:resizeHandles val="exact"/>
        </dgm:presLayoutVars>
      </dgm:prSet>
      <dgm:spPr/>
    </dgm:pt>
    <dgm:pt modelId="{CDD21877-2841-41C9-8B51-26955146C4AF}" type="pres">
      <dgm:prSet presAssocID="{9987C6F4-660A-4105-B9B2-0C1810D4E7B9}" presName="node" presStyleLbl="node1" presStyleIdx="0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C3F026-2A71-4048-BEF1-98355BFAA15A}" type="pres">
      <dgm:prSet presAssocID="{12BE7187-4E97-4D62-864E-398617AB148F}" presName="sibTrans" presStyleCnt="0"/>
      <dgm:spPr/>
    </dgm:pt>
    <dgm:pt modelId="{8538A481-7AA8-41C2-87EE-BC011063CE31}" type="pres">
      <dgm:prSet presAssocID="{62139439-D611-4ED3-8278-CD1287973A9A}" presName="node" presStyleLbl="node1" presStyleIdx="1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D17862-BA1A-4F63-BC09-7BF508B67093}" type="pres">
      <dgm:prSet presAssocID="{9289F103-C167-4D53-B19B-CD03A5B7011D}" presName="sibTrans" presStyleCnt="0"/>
      <dgm:spPr/>
    </dgm:pt>
    <dgm:pt modelId="{E5947CC9-BE4F-4EEF-BAA8-6EC4D39E45D9}" type="pres">
      <dgm:prSet presAssocID="{21E35F10-043D-415E-94C7-44CF84764110}" presName="node" presStyleLbl="node1" presStyleIdx="2" presStyleCnt="12">
        <dgm:presLayoutVars>
          <dgm:bulletEnabled val="1"/>
        </dgm:presLayoutVars>
      </dgm:prSet>
      <dgm:spPr/>
    </dgm:pt>
    <dgm:pt modelId="{84A194D9-A71A-4632-9F45-95690DE326B6}" type="pres">
      <dgm:prSet presAssocID="{55E904FC-5B03-4E19-B14D-339DC60EFD39}" presName="sibTrans" presStyleCnt="0"/>
      <dgm:spPr/>
    </dgm:pt>
    <dgm:pt modelId="{4DEB8C53-2B8D-447C-ABCF-EA2F6DC0833B}" type="pres">
      <dgm:prSet presAssocID="{AE3BD2A8-6D7C-40F3-8524-083703EE13DE}" presName="node" presStyleLbl="node1" presStyleIdx="3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3B6536-0BF6-4F81-861A-957215457055}" type="pres">
      <dgm:prSet presAssocID="{D83B55AA-88A3-4A17-9D6D-BA4F242BC4D6}" presName="sibTrans" presStyleCnt="0"/>
      <dgm:spPr/>
    </dgm:pt>
    <dgm:pt modelId="{A94643C9-A250-47F5-9BC4-E2E6B6E09EA4}" type="pres">
      <dgm:prSet presAssocID="{72EA6522-D9BD-4BE4-B4F6-A18D3B97BD6B}" presName="node" presStyleLbl="node1" presStyleIdx="4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A24886-C4B0-4F12-BE83-E3DE42B539A4}" type="pres">
      <dgm:prSet presAssocID="{D505B0F1-CDA0-4849-937E-66F1A13E2904}" presName="sibTrans" presStyleCnt="0"/>
      <dgm:spPr/>
    </dgm:pt>
    <dgm:pt modelId="{CF29916C-9F89-48FE-9CD7-92F8D5A48F6E}" type="pres">
      <dgm:prSet presAssocID="{F3B77DA8-058E-4285-918D-7801FDD01D15}" presName="node" presStyleLbl="node1" presStyleIdx="5" presStyleCnt="12">
        <dgm:presLayoutVars>
          <dgm:bulletEnabled val="1"/>
        </dgm:presLayoutVars>
      </dgm:prSet>
      <dgm:spPr/>
    </dgm:pt>
    <dgm:pt modelId="{7D62A179-0F22-4131-A361-5D6F09135079}" type="pres">
      <dgm:prSet presAssocID="{2D958CAE-91ED-4B74-AE82-C8DA54EBE6F4}" presName="sibTrans" presStyleCnt="0"/>
      <dgm:spPr/>
    </dgm:pt>
    <dgm:pt modelId="{AE90D45D-CB14-4973-8EC3-FBF2D468DDB2}" type="pres">
      <dgm:prSet presAssocID="{49A1CFA9-05A0-4B8A-A3B7-EC24ACB89D78}" presName="node" presStyleLbl="node1" presStyleIdx="6" presStyleCnt="12">
        <dgm:presLayoutVars>
          <dgm:bulletEnabled val="1"/>
        </dgm:presLayoutVars>
      </dgm:prSet>
      <dgm:spPr/>
    </dgm:pt>
    <dgm:pt modelId="{F38C4FDA-79CB-46AD-B691-67F6A59CE26D}" type="pres">
      <dgm:prSet presAssocID="{937B5DBF-F631-4A58-8850-6C4F5B4A947A}" presName="sibTrans" presStyleCnt="0"/>
      <dgm:spPr/>
    </dgm:pt>
    <dgm:pt modelId="{154A6FF6-8D0B-4AF7-9006-117EE7FC8B46}" type="pres">
      <dgm:prSet presAssocID="{DDD5FA6C-D9AA-4CDE-A545-F7C6A2F4213E}" presName="node" presStyleLbl="node1" presStyleIdx="7" presStyleCnt="12">
        <dgm:presLayoutVars>
          <dgm:bulletEnabled val="1"/>
        </dgm:presLayoutVars>
      </dgm:prSet>
      <dgm:spPr/>
    </dgm:pt>
    <dgm:pt modelId="{E01AFF93-10B2-4F06-9903-46F6F5EC4C2E}" type="pres">
      <dgm:prSet presAssocID="{03DB47F9-2C21-4DF9-8D3E-DB6585D8C6D6}" presName="sibTrans" presStyleCnt="0"/>
      <dgm:spPr/>
    </dgm:pt>
    <dgm:pt modelId="{3A711C86-4878-458D-9CAB-E5B639F565D7}" type="pres">
      <dgm:prSet presAssocID="{8BD8BD51-B4DD-48AC-8F48-2F412B22C9E0}" presName="node" presStyleLbl="node1" presStyleIdx="8" presStyleCnt="12">
        <dgm:presLayoutVars>
          <dgm:bulletEnabled val="1"/>
        </dgm:presLayoutVars>
      </dgm:prSet>
      <dgm:spPr/>
    </dgm:pt>
    <dgm:pt modelId="{1723E30B-5FFA-4676-8A83-921027A34999}" type="pres">
      <dgm:prSet presAssocID="{5CABA784-D6C7-40C5-92EE-64CAE0709C33}" presName="sibTrans" presStyleCnt="0"/>
      <dgm:spPr/>
    </dgm:pt>
    <dgm:pt modelId="{C76C5B35-7EB6-4AC7-BA61-C003A0827C6B}" type="pres">
      <dgm:prSet presAssocID="{3D7DFEFA-3F44-4A60-A35A-88FD83EEDA08}" presName="node" presStyleLbl="node1" presStyleIdx="9" presStyleCnt="12" custLinFactNeighborX="1391" custLinFactNeighborY="2128">
        <dgm:presLayoutVars>
          <dgm:bulletEnabled val="1"/>
        </dgm:presLayoutVars>
      </dgm:prSet>
      <dgm:spPr/>
    </dgm:pt>
    <dgm:pt modelId="{49481825-CFBF-4E5A-9FD4-AD20AC211554}" type="pres">
      <dgm:prSet presAssocID="{F4C4119C-E668-4956-96AB-E077CCBAB181}" presName="sibTrans" presStyleCnt="0"/>
      <dgm:spPr/>
    </dgm:pt>
    <dgm:pt modelId="{7A3C8471-C0B4-4B6B-88A4-E99879045C74}" type="pres">
      <dgm:prSet presAssocID="{6ED5E375-7E26-485F-A967-F34C055374AC}" presName="node" presStyleLbl="node1" presStyleIdx="10" presStyleCnt="12">
        <dgm:presLayoutVars>
          <dgm:bulletEnabled val="1"/>
        </dgm:presLayoutVars>
      </dgm:prSet>
      <dgm:spPr/>
    </dgm:pt>
    <dgm:pt modelId="{B1446F9A-04EA-46D4-9D72-76133AFD3D57}" type="pres">
      <dgm:prSet presAssocID="{0E446378-2AB5-4816-96FD-A03B7AC4A1A1}" presName="sibTrans" presStyleCnt="0"/>
      <dgm:spPr/>
    </dgm:pt>
    <dgm:pt modelId="{748F8D86-1182-4373-9DC1-5F19B57293BD}" type="pres">
      <dgm:prSet presAssocID="{2C0BE009-95BD-4EC5-AA04-1C12CDA1B1C1}" presName="node" presStyleLbl="node1" presStyleIdx="11" presStyleCnt="12">
        <dgm:presLayoutVars>
          <dgm:bulletEnabled val="1"/>
        </dgm:presLayoutVars>
      </dgm:prSet>
      <dgm:spPr/>
    </dgm:pt>
  </dgm:ptLst>
  <dgm:cxnLst>
    <dgm:cxn modelId="{F468F2C2-7ABB-4523-BCF1-BB4EADA8C3FB}" srcId="{35836EEF-B8BF-446A-B089-133C479B46F0}" destId="{8BD8BD51-B4DD-48AC-8F48-2F412B22C9E0}" srcOrd="8" destOrd="0" parTransId="{FAEEEF2A-53B3-4EF7-B68C-B245B2F7A85F}" sibTransId="{5CABA784-D6C7-40C5-92EE-64CAE0709C33}"/>
    <dgm:cxn modelId="{B1AF963E-4B9A-496A-9F52-3675789FFEC3}" type="presOf" srcId="{62139439-D611-4ED3-8278-CD1287973A9A}" destId="{8538A481-7AA8-41C2-87EE-BC011063CE31}" srcOrd="0" destOrd="0" presId="urn:microsoft.com/office/officeart/2005/8/layout/default"/>
    <dgm:cxn modelId="{1A496694-C77E-48FF-84FD-F7BA22C7FE42}" srcId="{35836EEF-B8BF-446A-B089-133C479B46F0}" destId="{2C0BE009-95BD-4EC5-AA04-1C12CDA1B1C1}" srcOrd="11" destOrd="0" parTransId="{F0990875-515E-4EBD-B2B2-A6F8B4B8F340}" sibTransId="{3D1FAD5F-BAB5-4D9D-AA2C-993CBD14FBA8}"/>
    <dgm:cxn modelId="{197A2520-855F-4D22-A9B4-0C476500C83F}" type="presOf" srcId="{35836EEF-B8BF-446A-B089-133C479B46F0}" destId="{C9284D5B-E78E-421E-B9B0-D9A3420E45B5}" srcOrd="0" destOrd="0" presId="urn:microsoft.com/office/officeart/2005/8/layout/default"/>
    <dgm:cxn modelId="{E925935E-B14F-4FA3-A054-2572F065FFEF}" type="presOf" srcId="{21E35F10-043D-415E-94C7-44CF84764110}" destId="{E5947CC9-BE4F-4EEF-BAA8-6EC4D39E45D9}" srcOrd="0" destOrd="0" presId="urn:microsoft.com/office/officeart/2005/8/layout/default"/>
    <dgm:cxn modelId="{6849138E-047B-4A49-895E-65F2238BA524}" srcId="{35836EEF-B8BF-446A-B089-133C479B46F0}" destId="{6ED5E375-7E26-485F-A967-F34C055374AC}" srcOrd="10" destOrd="0" parTransId="{71274A6B-FA7B-4E01-9F09-704DDC713FAA}" sibTransId="{0E446378-2AB5-4816-96FD-A03B7AC4A1A1}"/>
    <dgm:cxn modelId="{F02F4392-605A-4E7C-885E-5F615EBDACF8}" srcId="{35836EEF-B8BF-446A-B089-133C479B46F0}" destId="{49A1CFA9-05A0-4B8A-A3B7-EC24ACB89D78}" srcOrd="6" destOrd="0" parTransId="{074F8217-04F0-4B8F-92C8-4B235FE6A926}" sibTransId="{937B5DBF-F631-4A58-8850-6C4F5B4A947A}"/>
    <dgm:cxn modelId="{A0148C09-310D-46EA-8BD5-A4C3FEF8D5E3}" type="presOf" srcId="{8BD8BD51-B4DD-48AC-8F48-2F412B22C9E0}" destId="{3A711C86-4878-458D-9CAB-E5B639F565D7}" srcOrd="0" destOrd="0" presId="urn:microsoft.com/office/officeart/2005/8/layout/default"/>
    <dgm:cxn modelId="{3CE0AA85-739C-40C7-8332-00936DEEB26F}" srcId="{35836EEF-B8BF-446A-B089-133C479B46F0}" destId="{DDD5FA6C-D9AA-4CDE-A545-F7C6A2F4213E}" srcOrd="7" destOrd="0" parTransId="{3C349C90-C54B-430D-95C6-2191DA875149}" sibTransId="{03DB47F9-2C21-4DF9-8D3E-DB6585D8C6D6}"/>
    <dgm:cxn modelId="{97B7A6E4-132B-48EE-BC57-5A470113834E}" srcId="{35836EEF-B8BF-446A-B089-133C479B46F0}" destId="{9987C6F4-660A-4105-B9B2-0C1810D4E7B9}" srcOrd="0" destOrd="0" parTransId="{72DA04A0-78E4-4A5C-8C26-62F2B080DAE7}" sibTransId="{12BE7187-4E97-4D62-864E-398617AB148F}"/>
    <dgm:cxn modelId="{BEAF74AA-A688-4A8E-972A-A4482379586B}" type="presOf" srcId="{72EA6522-D9BD-4BE4-B4F6-A18D3B97BD6B}" destId="{A94643C9-A250-47F5-9BC4-E2E6B6E09EA4}" srcOrd="0" destOrd="0" presId="urn:microsoft.com/office/officeart/2005/8/layout/default"/>
    <dgm:cxn modelId="{7639634D-802D-437A-8529-3AB06B4D2D95}" srcId="{35836EEF-B8BF-446A-B089-133C479B46F0}" destId="{AE3BD2A8-6D7C-40F3-8524-083703EE13DE}" srcOrd="3" destOrd="0" parTransId="{FA743AA1-371E-47E1-93A8-6402C7E1E543}" sibTransId="{D83B55AA-88A3-4A17-9D6D-BA4F242BC4D6}"/>
    <dgm:cxn modelId="{98AF689D-EDC1-48FD-BE79-86C0435A816D}" srcId="{35836EEF-B8BF-446A-B089-133C479B46F0}" destId="{F3B77DA8-058E-4285-918D-7801FDD01D15}" srcOrd="5" destOrd="0" parTransId="{73D3209A-0A96-4648-A253-1DDFE2549C36}" sibTransId="{2D958CAE-91ED-4B74-AE82-C8DA54EBE6F4}"/>
    <dgm:cxn modelId="{59380DC9-3E56-4EF5-9DCD-B1F87F150496}" type="presOf" srcId="{AE3BD2A8-6D7C-40F3-8524-083703EE13DE}" destId="{4DEB8C53-2B8D-447C-ABCF-EA2F6DC0833B}" srcOrd="0" destOrd="0" presId="urn:microsoft.com/office/officeart/2005/8/layout/default"/>
    <dgm:cxn modelId="{286F3AD1-887B-4352-90AE-4310FB7BF0C5}" type="presOf" srcId="{49A1CFA9-05A0-4B8A-A3B7-EC24ACB89D78}" destId="{AE90D45D-CB14-4973-8EC3-FBF2D468DDB2}" srcOrd="0" destOrd="0" presId="urn:microsoft.com/office/officeart/2005/8/layout/default"/>
    <dgm:cxn modelId="{39E3F537-1033-4D62-B5A4-149170598B47}" type="presOf" srcId="{F3B77DA8-058E-4285-918D-7801FDD01D15}" destId="{CF29916C-9F89-48FE-9CD7-92F8D5A48F6E}" srcOrd="0" destOrd="0" presId="urn:microsoft.com/office/officeart/2005/8/layout/default"/>
    <dgm:cxn modelId="{A05A14EA-ECF9-4F24-A419-D65245E3B32B}" srcId="{35836EEF-B8BF-446A-B089-133C479B46F0}" destId="{21E35F10-043D-415E-94C7-44CF84764110}" srcOrd="2" destOrd="0" parTransId="{EB453C11-62B7-412B-8BAD-2D0BE8A4116D}" sibTransId="{55E904FC-5B03-4E19-B14D-339DC60EFD39}"/>
    <dgm:cxn modelId="{47066830-1A0B-4E4A-B592-7361B7905877}" type="presOf" srcId="{9987C6F4-660A-4105-B9B2-0C1810D4E7B9}" destId="{CDD21877-2841-41C9-8B51-26955146C4AF}" srcOrd="0" destOrd="0" presId="urn:microsoft.com/office/officeart/2005/8/layout/default"/>
    <dgm:cxn modelId="{FB618425-F811-4AE7-94AA-400A6647DF82}" srcId="{35836EEF-B8BF-446A-B089-133C479B46F0}" destId="{72EA6522-D9BD-4BE4-B4F6-A18D3B97BD6B}" srcOrd="4" destOrd="0" parTransId="{2C734DE3-E016-4E69-A24B-3C7E84CA7DC7}" sibTransId="{D505B0F1-CDA0-4849-937E-66F1A13E2904}"/>
    <dgm:cxn modelId="{98466AB0-7DDB-4705-83FB-4F3780508674}" type="presOf" srcId="{3D7DFEFA-3F44-4A60-A35A-88FD83EEDA08}" destId="{C76C5B35-7EB6-4AC7-BA61-C003A0827C6B}" srcOrd="0" destOrd="0" presId="urn:microsoft.com/office/officeart/2005/8/layout/default"/>
    <dgm:cxn modelId="{D27AA519-BF8D-4151-8FA1-53B90A91C3B2}" type="presOf" srcId="{2C0BE009-95BD-4EC5-AA04-1C12CDA1B1C1}" destId="{748F8D86-1182-4373-9DC1-5F19B57293BD}" srcOrd="0" destOrd="0" presId="urn:microsoft.com/office/officeart/2005/8/layout/default"/>
    <dgm:cxn modelId="{0A1AA6B5-1772-4499-BD52-2A88140446E4}" type="presOf" srcId="{DDD5FA6C-D9AA-4CDE-A545-F7C6A2F4213E}" destId="{154A6FF6-8D0B-4AF7-9006-117EE7FC8B46}" srcOrd="0" destOrd="0" presId="urn:microsoft.com/office/officeart/2005/8/layout/default"/>
    <dgm:cxn modelId="{4E68587E-9FA5-4325-AC17-F014BE541F55}" srcId="{35836EEF-B8BF-446A-B089-133C479B46F0}" destId="{3D7DFEFA-3F44-4A60-A35A-88FD83EEDA08}" srcOrd="9" destOrd="0" parTransId="{2A2E5C67-F418-4A38-B932-9C3533BEA487}" sibTransId="{F4C4119C-E668-4956-96AB-E077CCBAB181}"/>
    <dgm:cxn modelId="{015FFBA9-CCA0-4806-84EA-ED45D4B20527}" type="presOf" srcId="{6ED5E375-7E26-485F-A967-F34C055374AC}" destId="{7A3C8471-C0B4-4B6B-88A4-E99879045C74}" srcOrd="0" destOrd="0" presId="urn:microsoft.com/office/officeart/2005/8/layout/default"/>
    <dgm:cxn modelId="{3B46BFA1-ECC1-4ACE-8CF1-DF05C57577FA}" srcId="{35836EEF-B8BF-446A-B089-133C479B46F0}" destId="{62139439-D611-4ED3-8278-CD1287973A9A}" srcOrd="1" destOrd="0" parTransId="{28A5B0CE-E453-4154-85C7-BF0BE4B6C73A}" sibTransId="{9289F103-C167-4D53-B19B-CD03A5B7011D}"/>
    <dgm:cxn modelId="{AB69DB98-2855-494C-9CB3-37B54DA85EA9}" type="presParOf" srcId="{C9284D5B-E78E-421E-B9B0-D9A3420E45B5}" destId="{CDD21877-2841-41C9-8B51-26955146C4AF}" srcOrd="0" destOrd="0" presId="urn:microsoft.com/office/officeart/2005/8/layout/default"/>
    <dgm:cxn modelId="{661F4CB1-B8A9-4F68-86AD-D4A9E49DDBAB}" type="presParOf" srcId="{C9284D5B-E78E-421E-B9B0-D9A3420E45B5}" destId="{4EC3F026-2A71-4048-BEF1-98355BFAA15A}" srcOrd="1" destOrd="0" presId="urn:microsoft.com/office/officeart/2005/8/layout/default"/>
    <dgm:cxn modelId="{8F845E69-A489-4276-9B02-F2F256BEA296}" type="presParOf" srcId="{C9284D5B-E78E-421E-B9B0-D9A3420E45B5}" destId="{8538A481-7AA8-41C2-87EE-BC011063CE31}" srcOrd="2" destOrd="0" presId="urn:microsoft.com/office/officeart/2005/8/layout/default"/>
    <dgm:cxn modelId="{A4D3FA60-D82C-4E20-84BA-03801C80512A}" type="presParOf" srcId="{C9284D5B-E78E-421E-B9B0-D9A3420E45B5}" destId="{1FD17862-BA1A-4F63-BC09-7BF508B67093}" srcOrd="3" destOrd="0" presId="urn:microsoft.com/office/officeart/2005/8/layout/default"/>
    <dgm:cxn modelId="{FEC75071-0D61-40BA-B58D-27B9536616FD}" type="presParOf" srcId="{C9284D5B-E78E-421E-B9B0-D9A3420E45B5}" destId="{E5947CC9-BE4F-4EEF-BAA8-6EC4D39E45D9}" srcOrd="4" destOrd="0" presId="urn:microsoft.com/office/officeart/2005/8/layout/default"/>
    <dgm:cxn modelId="{06EC9648-07C3-46C9-A31E-0E85DF562862}" type="presParOf" srcId="{C9284D5B-E78E-421E-B9B0-D9A3420E45B5}" destId="{84A194D9-A71A-4632-9F45-95690DE326B6}" srcOrd="5" destOrd="0" presId="urn:microsoft.com/office/officeart/2005/8/layout/default"/>
    <dgm:cxn modelId="{BEF1C47B-F3C4-4F76-A9DC-7EFC7C0BD7F6}" type="presParOf" srcId="{C9284D5B-E78E-421E-B9B0-D9A3420E45B5}" destId="{4DEB8C53-2B8D-447C-ABCF-EA2F6DC0833B}" srcOrd="6" destOrd="0" presId="urn:microsoft.com/office/officeart/2005/8/layout/default"/>
    <dgm:cxn modelId="{E136357B-53DB-47CF-A119-95E99001A4B8}" type="presParOf" srcId="{C9284D5B-E78E-421E-B9B0-D9A3420E45B5}" destId="{F53B6536-0BF6-4F81-861A-957215457055}" srcOrd="7" destOrd="0" presId="urn:microsoft.com/office/officeart/2005/8/layout/default"/>
    <dgm:cxn modelId="{5911F91E-0D23-4F5E-BAB0-E0F1CE10A2C3}" type="presParOf" srcId="{C9284D5B-E78E-421E-B9B0-D9A3420E45B5}" destId="{A94643C9-A250-47F5-9BC4-E2E6B6E09EA4}" srcOrd="8" destOrd="0" presId="urn:microsoft.com/office/officeart/2005/8/layout/default"/>
    <dgm:cxn modelId="{06F3A799-CCBA-4AE3-80AC-217C9913D5D4}" type="presParOf" srcId="{C9284D5B-E78E-421E-B9B0-D9A3420E45B5}" destId="{9DA24886-C4B0-4F12-BE83-E3DE42B539A4}" srcOrd="9" destOrd="0" presId="urn:microsoft.com/office/officeart/2005/8/layout/default"/>
    <dgm:cxn modelId="{FDADE37C-4479-4CA0-B45D-5B9D52ACBFB5}" type="presParOf" srcId="{C9284D5B-E78E-421E-B9B0-D9A3420E45B5}" destId="{CF29916C-9F89-48FE-9CD7-92F8D5A48F6E}" srcOrd="10" destOrd="0" presId="urn:microsoft.com/office/officeart/2005/8/layout/default"/>
    <dgm:cxn modelId="{0E87775A-DD03-46EA-B524-64F09500E31E}" type="presParOf" srcId="{C9284D5B-E78E-421E-B9B0-D9A3420E45B5}" destId="{7D62A179-0F22-4131-A361-5D6F09135079}" srcOrd="11" destOrd="0" presId="urn:microsoft.com/office/officeart/2005/8/layout/default"/>
    <dgm:cxn modelId="{82BE5F10-965C-4B79-A1F8-4402947F078E}" type="presParOf" srcId="{C9284D5B-E78E-421E-B9B0-D9A3420E45B5}" destId="{AE90D45D-CB14-4973-8EC3-FBF2D468DDB2}" srcOrd="12" destOrd="0" presId="urn:microsoft.com/office/officeart/2005/8/layout/default"/>
    <dgm:cxn modelId="{A45903F8-F067-47E2-A008-09137ACE03C4}" type="presParOf" srcId="{C9284D5B-E78E-421E-B9B0-D9A3420E45B5}" destId="{F38C4FDA-79CB-46AD-B691-67F6A59CE26D}" srcOrd="13" destOrd="0" presId="urn:microsoft.com/office/officeart/2005/8/layout/default"/>
    <dgm:cxn modelId="{E14B1663-4588-4C89-9250-EF77247159C1}" type="presParOf" srcId="{C9284D5B-E78E-421E-B9B0-D9A3420E45B5}" destId="{154A6FF6-8D0B-4AF7-9006-117EE7FC8B46}" srcOrd="14" destOrd="0" presId="urn:microsoft.com/office/officeart/2005/8/layout/default"/>
    <dgm:cxn modelId="{FB18C0A6-7847-4729-A65F-A34609F4082B}" type="presParOf" srcId="{C9284D5B-E78E-421E-B9B0-D9A3420E45B5}" destId="{E01AFF93-10B2-4F06-9903-46F6F5EC4C2E}" srcOrd="15" destOrd="0" presId="urn:microsoft.com/office/officeart/2005/8/layout/default"/>
    <dgm:cxn modelId="{2A4AF090-E337-40EB-92A5-03153EBAF042}" type="presParOf" srcId="{C9284D5B-E78E-421E-B9B0-D9A3420E45B5}" destId="{3A711C86-4878-458D-9CAB-E5B639F565D7}" srcOrd="16" destOrd="0" presId="urn:microsoft.com/office/officeart/2005/8/layout/default"/>
    <dgm:cxn modelId="{DD17F911-919D-4E56-9CCE-CBCAB14D731C}" type="presParOf" srcId="{C9284D5B-E78E-421E-B9B0-D9A3420E45B5}" destId="{1723E30B-5FFA-4676-8A83-921027A34999}" srcOrd="17" destOrd="0" presId="urn:microsoft.com/office/officeart/2005/8/layout/default"/>
    <dgm:cxn modelId="{054438A7-7A4A-4BD6-9304-BA685252D547}" type="presParOf" srcId="{C9284D5B-E78E-421E-B9B0-D9A3420E45B5}" destId="{C76C5B35-7EB6-4AC7-BA61-C003A0827C6B}" srcOrd="18" destOrd="0" presId="urn:microsoft.com/office/officeart/2005/8/layout/default"/>
    <dgm:cxn modelId="{1EE5E332-43F1-4F34-B084-9438792F313C}" type="presParOf" srcId="{C9284D5B-E78E-421E-B9B0-D9A3420E45B5}" destId="{49481825-CFBF-4E5A-9FD4-AD20AC211554}" srcOrd="19" destOrd="0" presId="urn:microsoft.com/office/officeart/2005/8/layout/default"/>
    <dgm:cxn modelId="{7C58BA88-89C0-43EE-BAD0-5D66122AD2F9}" type="presParOf" srcId="{C9284D5B-E78E-421E-B9B0-D9A3420E45B5}" destId="{7A3C8471-C0B4-4B6B-88A4-E99879045C74}" srcOrd="20" destOrd="0" presId="urn:microsoft.com/office/officeart/2005/8/layout/default"/>
    <dgm:cxn modelId="{DF20C9F2-5C90-4A0B-8C86-E28B7668AF8B}" type="presParOf" srcId="{C9284D5B-E78E-421E-B9B0-D9A3420E45B5}" destId="{B1446F9A-04EA-46D4-9D72-76133AFD3D57}" srcOrd="21" destOrd="0" presId="urn:microsoft.com/office/officeart/2005/8/layout/default"/>
    <dgm:cxn modelId="{CAF41C41-5973-4E59-8141-696AC67A75BB}" type="presParOf" srcId="{C9284D5B-E78E-421E-B9B0-D9A3420E45B5}" destId="{748F8D86-1182-4373-9DC1-5F19B57293BD}" srcOrd="2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6B3943-5618-493F-8514-F699EBF63C3B}">
      <dsp:nvSpPr>
        <dsp:cNvPr id="0" name=""/>
        <dsp:cNvSpPr/>
      </dsp:nvSpPr>
      <dsp:spPr>
        <a:xfrm>
          <a:off x="3097870" y="2764706"/>
          <a:ext cx="1328587" cy="13285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Основные принципы сенсорного развития</a:t>
          </a:r>
          <a:endParaRPr lang="ru-RU" sz="1400" kern="1200" dirty="0"/>
        </a:p>
      </dsp:txBody>
      <dsp:txXfrm>
        <a:off x="3292437" y="2959273"/>
        <a:ext cx="939453" cy="939453"/>
      </dsp:txXfrm>
    </dsp:sp>
    <dsp:sp modelId="{338BD31A-3543-4293-8D3C-FEDB61677C3B}">
      <dsp:nvSpPr>
        <dsp:cNvPr id="0" name=""/>
        <dsp:cNvSpPr/>
      </dsp:nvSpPr>
      <dsp:spPr>
        <a:xfrm rot="16200000">
          <a:off x="3470285" y="2025652"/>
          <a:ext cx="583756" cy="40972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3531744" y="2169056"/>
        <a:ext cx="460839" cy="245833"/>
      </dsp:txXfrm>
    </dsp:sp>
    <dsp:sp modelId="{5EA32C4B-9039-48F0-A79E-897F20C07F6C}">
      <dsp:nvSpPr>
        <dsp:cNvPr id="0" name=""/>
        <dsp:cNvSpPr/>
      </dsp:nvSpPr>
      <dsp:spPr>
        <a:xfrm>
          <a:off x="2931796" y="2544"/>
          <a:ext cx="1660734" cy="16607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Принцип систематичности и последовательности</a:t>
          </a:r>
          <a:endParaRPr lang="ru-RU" sz="1000" kern="1200" dirty="0"/>
        </a:p>
      </dsp:txBody>
      <dsp:txXfrm>
        <a:off x="3175005" y="245753"/>
        <a:ext cx="1174316" cy="1174316"/>
      </dsp:txXfrm>
    </dsp:sp>
    <dsp:sp modelId="{D89D1CCE-D75D-4656-8B82-2C8EC6378765}">
      <dsp:nvSpPr>
        <dsp:cNvPr id="0" name=""/>
        <dsp:cNvSpPr/>
      </dsp:nvSpPr>
      <dsp:spPr>
        <a:xfrm rot="18900000">
          <a:off x="4317743" y="2376681"/>
          <a:ext cx="583756" cy="40972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4335744" y="2502084"/>
        <a:ext cx="460839" cy="245833"/>
      </dsp:txXfrm>
    </dsp:sp>
    <dsp:sp modelId="{3BEBC969-2AE2-468E-8CC0-6AB1A9D37D8F}">
      <dsp:nvSpPr>
        <dsp:cNvPr id="0" name=""/>
        <dsp:cNvSpPr/>
      </dsp:nvSpPr>
      <dsp:spPr>
        <a:xfrm>
          <a:off x="4767507" y="762921"/>
          <a:ext cx="1660734" cy="16607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Принцип планомерности</a:t>
          </a:r>
          <a:endParaRPr lang="ru-RU" sz="1000" kern="1200" dirty="0"/>
        </a:p>
      </dsp:txBody>
      <dsp:txXfrm>
        <a:off x="5010716" y="1006130"/>
        <a:ext cx="1174316" cy="1174316"/>
      </dsp:txXfrm>
    </dsp:sp>
    <dsp:sp modelId="{4FC92EDD-7876-4ED8-A98D-9F594BB3A3D1}">
      <dsp:nvSpPr>
        <dsp:cNvPr id="0" name=""/>
        <dsp:cNvSpPr/>
      </dsp:nvSpPr>
      <dsp:spPr>
        <a:xfrm>
          <a:off x="4668771" y="3224138"/>
          <a:ext cx="583756" cy="40972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4668771" y="3306083"/>
        <a:ext cx="460839" cy="245833"/>
      </dsp:txXfrm>
    </dsp:sp>
    <dsp:sp modelId="{A1F62273-B3D0-410C-A562-E0E5F342875B}">
      <dsp:nvSpPr>
        <dsp:cNvPr id="0" name=""/>
        <dsp:cNvSpPr/>
      </dsp:nvSpPr>
      <dsp:spPr>
        <a:xfrm>
          <a:off x="5527884" y="2598632"/>
          <a:ext cx="1660734" cy="16607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Принцип занимательности</a:t>
          </a:r>
          <a:endParaRPr lang="ru-RU" sz="1000" kern="1200" dirty="0"/>
        </a:p>
      </dsp:txBody>
      <dsp:txXfrm>
        <a:off x="5771093" y="2841841"/>
        <a:ext cx="1174316" cy="1174316"/>
      </dsp:txXfrm>
    </dsp:sp>
    <dsp:sp modelId="{1F864973-E9A2-448E-AB53-9FB365B4D249}">
      <dsp:nvSpPr>
        <dsp:cNvPr id="0" name=""/>
        <dsp:cNvSpPr/>
      </dsp:nvSpPr>
      <dsp:spPr>
        <a:xfrm rot="2656368">
          <a:off x="4328966" y="4062978"/>
          <a:ext cx="587209" cy="40972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4346419" y="4102020"/>
        <a:ext cx="464292" cy="245833"/>
      </dsp:txXfrm>
    </dsp:sp>
    <dsp:sp modelId="{FCB08946-E7CA-435A-B78C-D69F84A3FC91}">
      <dsp:nvSpPr>
        <dsp:cNvPr id="0" name=""/>
        <dsp:cNvSpPr/>
      </dsp:nvSpPr>
      <dsp:spPr>
        <a:xfrm>
          <a:off x="4795324" y="4415446"/>
          <a:ext cx="1660734" cy="16607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Принцип новизны</a:t>
          </a:r>
          <a:endParaRPr lang="ru-RU" sz="1000" kern="1200" dirty="0"/>
        </a:p>
      </dsp:txBody>
      <dsp:txXfrm>
        <a:off x="5038533" y="4658655"/>
        <a:ext cx="1174316" cy="1174316"/>
      </dsp:txXfrm>
    </dsp:sp>
    <dsp:sp modelId="{BD06A0CC-8212-4005-81D2-89326F7DF0C5}">
      <dsp:nvSpPr>
        <dsp:cNvPr id="0" name=""/>
        <dsp:cNvSpPr/>
      </dsp:nvSpPr>
      <dsp:spPr>
        <a:xfrm rot="5400000">
          <a:off x="3470285" y="4422624"/>
          <a:ext cx="583756" cy="40972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3531744" y="4443111"/>
        <a:ext cx="460839" cy="245833"/>
      </dsp:txXfrm>
    </dsp:sp>
    <dsp:sp modelId="{729E16B8-ABDD-40B7-904F-57725D782A25}">
      <dsp:nvSpPr>
        <dsp:cNvPr id="0" name=""/>
        <dsp:cNvSpPr/>
      </dsp:nvSpPr>
      <dsp:spPr>
        <a:xfrm>
          <a:off x="2931796" y="5194720"/>
          <a:ext cx="1660734" cy="16607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Принцип динамичности</a:t>
          </a:r>
          <a:endParaRPr lang="ru-RU" sz="1000" kern="1200" dirty="0"/>
        </a:p>
      </dsp:txBody>
      <dsp:txXfrm>
        <a:off x="3175005" y="5437929"/>
        <a:ext cx="1174316" cy="1174316"/>
      </dsp:txXfrm>
    </dsp:sp>
    <dsp:sp modelId="{6D8ABA94-03FA-41A2-A232-75D9D02D74C4}">
      <dsp:nvSpPr>
        <dsp:cNvPr id="0" name=""/>
        <dsp:cNvSpPr/>
      </dsp:nvSpPr>
      <dsp:spPr>
        <a:xfrm rot="8100000">
          <a:off x="2622828" y="4071595"/>
          <a:ext cx="583756" cy="40972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 rot="10800000">
        <a:off x="2727744" y="4110082"/>
        <a:ext cx="460839" cy="245833"/>
      </dsp:txXfrm>
    </dsp:sp>
    <dsp:sp modelId="{4B0FE3EA-E718-47A9-B272-21F1BE1CFDFF}">
      <dsp:nvSpPr>
        <dsp:cNvPr id="0" name=""/>
        <dsp:cNvSpPr/>
      </dsp:nvSpPr>
      <dsp:spPr>
        <a:xfrm>
          <a:off x="1096085" y="4434343"/>
          <a:ext cx="1660734" cy="16607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Принцип сотрудничества</a:t>
          </a:r>
          <a:endParaRPr lang="ru-RU" sz="1000" kern="1200" dirty="0"/>
        </a:p>
      </dsp:txBody>
      <dsp:txXfrm>
        <a:off x="1339294" y="4677552"/>
        <a:ext cx="1174316" cy="1174316"/>
      </dsp:txXfrm>
    </dsp:sp>
    <dsp:sp modelId="{73A396CE-1D6C-4938-AC24-4E1745945092}">
      <dsp:nvSpPr>
        <dsp:cNvPr id="0" name=""/>
        <dsp:cNvSpPr/>
      </dsp:nvSpPr>
      <dsp:spPr>
        <a:xfrm rot="10800000">
          <a:off x="2271800" y="3224138"/>
          <a:ext cx="583756" cy="40972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 rot="10800000">
        <a:off x="2394717" y="3306083"/>
        <a:ext cx="460839" cy="245833"/>
      </dsp:txXfrm>
    </dsp:sp>
    <dsp:sp modelId="{7F16AEC5-0E20-43DB-9ADB-A2C60DC7F034}">
      <dsp:nvSpPr>
        <dsp:cNvPr id="0" name=""/>
        <dsp:cNvSpPr/>
      </dsp:nvSpPr>
      <dsp:spPr>
        <a:xfrm>
          <a:off x="335708" y="2598632"/>
          <a:ext cx="1660734" cy="16607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Принцип научности</a:t>
          </a:r>
          <a:endParaRPr lang="ru-RU" sz="1000" kern="1200" dirty="0"/>
        </a:p>
      </dsp:txBody>
      <dsp:txXfrm>
        <a:off x="578917" y="2841841"/>
        <a:ext cx="1174316" cy="1174316"/>
      </dsp:txXfrm>
    </dsp:sp>
    <dsp:sp modelId="{4ED24A41-FB87-4E6C-8738-97AC92C7C698}">
      <dsp:nvSpPr>
        <dsp:cNvPr id="0" name=""/>
        <dsp:cNvSpPr/>
      </dsp:nvSpPr>
      <dsp:spPr>
        <a:xfrm rot="13500000">
          <a:off x="2622828" y="2376681"/>
          <a:ext cx="583756" cy="40972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 rot="10800000">
        <a:off x="2727744" y="2502084"/>
        <a:ext cx="460839" cy="245833"/>
      </dsp:txXfrm>
    </dsp:sp>
    <dsp:sp modelId="{CD9DD931-3652-4EDB-88DF-32B18CB8C74E}">
      <dsp:nvSpPr>
        <dsp:cNvPr id="0" name=""/>
        <dsp:cNvSpPr/>
      </dsp:nvSpPr>
      <dsp:spPr>
        <a:xfrm>
          <a:off x="1096085" y="762921"/>
          <a:ext cx="1660734" cy="16607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Принцип учета возрастных, индивидуальных особенностей ребенка и УНПР</a:t>
          </a:r>
          <a:endParaRPr lang="ru-RU" sz="1000" kern="1200" dirty="0"/>
        </a:p>
      </dsp:txBody>
      <dsp:txXfrm>
        <a:off x="1339294" y="1006130"/>
        <a:ext cx="1174316" cy="11743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751710-AA6C-467C-ABA5-6FF220143BCD}">
      <dsp:nvSpPr>
        <dsp:cNvPr id="0" name=""/>
        <dsp:cNvSpPr/>
      </dsp:nvSpPr>
      <dsp:spPr>
        <a:xfrm>
          <a:off x="125180" y="1778"/>
          <a:ext cx="1259998" cy="5399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По количеству детей</a:t>
          </a:r>
          <a:endParaRPr lang="ru-RU" sz="1400" kern="1200" dirty="0"/>
        </a:p>
      </dsp:txBody>
      <dsp:txXfrm>
        <a:off x="140996" y="17594"/>
        <a:ext cx="1228366" cy="508366"/>
      </dsp:txXfrm>
    </dsp:sp>
    <dsp:sp modelId="{E5B3A8E7-4DF7-472F-B814-12EE1C8C4C33}">
      <dsp:nvSpPr>
        <dsp:cNvPr id="0" name=""/>
        <dsp:cNvSpPr/>
      </dsp:nvSpPr>
      <dsp:spPr>
        <a:xfrm>
          <a:off x="251180" y="541776"/>
          <a:ext cx="150299" cy="6123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2364"/>
              </a:lnTo>
              <a:lnTo>
                <a:pt x="150299" y="61236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8FD383-6F64-4597-9AC1-09FC62E9337A}">
      <dsp:nvSpPr>
        <dsp:cNvPr id="0" name=""/>
        <dsp:cNvSpPr/>
      </dsp:nvSpPr>
      <dsp:spPr>
        <a:xfrm>
          <a:off x="401480" y="884141"/>
          <a:ext cx="1259999" cy="5399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фронтальная</a:t>
          </a:r>
          <a:endParaRPr lang="ru-RU" sz="1000" kern="1200" dirty="0"/>
        </a:p>
      </dsp:txBody>
      <dsp:txXfrm>
        <a:off x="417296" y="899957"/>
        <a:ext cx="1228367" cy="508366"/>
      </dsp:txXfrm>
    </dsp:sp>
    <dsp:sp modelId="{6C8FF12F-0E05-4C32-813C-F5116D2071E2}">
      <dsp:nvSpPr>
        <dsp:cNvPr id="0" name=""/>
        <dsp:cNvSpPr/>
      </dsp:nvSpPr>
      <dsp:spPr>
        <a:xfrm>
          <a:off x="251180" y="541776"/>
          <a:ext cx="150299" cy="14321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32146"/>
              </a:lnTo>
              <a:lnTo>
                <a:pt x="150299" y="14321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435CFA-3C32-4B28-A8E2-12376D909AA1}">
      <dsp:nvSpPr>
        <dsp:cNvPr id="0" name=""/>
        <dsp:cNvSpPr/>
      </dsp:nvSpPr>
      <dsp:spPr>
        <a:xfrm>
          <a:off x="401480" y="1703924"/>
          <a:ext cx="1259999" cy="5399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по подгруппам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 (по УНПР)</a:t>
          </a:r>
          <a:endParaRPr lang="ru-RU" sz="1000" kern="1200" dirty="0"/>
        </a:p>
      </dsp:txBody>
      <dsp:txXfrm>
        <a:off x="417296" y="1719740"/>
        <a:ext cx="1228367" cy="508366"/>
      </dsp:txXfrm>
    </dsp:sp>
    <dsp:sp modelId="{12E46FC7-241A-4370-921A-025D7D0EE821}">
      <dsp:nvSpPr>
        <dsp:cNvPr id="0" name=""/>
        <dsp:cNvSpPr/>
      </dsp:nvSpPr>
      <dsp:spPr>
        <a:xfrm>
          <a:off x="251180" y="541776"/>
          <a:ext cx="150299" cy="22519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51933"/>
              </a:lnTo>
              <a:lnTo>
                <a:pt x="150299" y="225193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C1FF6F-5B77-44C4-AFFD-C69B0F77E297}">
      <dsp:nvSpPr>
        <dsp:cNvPr id="0" name=""/>
        <dsp:cNvSpPr/>
      </dsp:nvSpPr>
      <dsp:spPr>
        <a:xfrm>
          <a:off x="401480" y="2523711"/>
          <a:ext cx="1259999" cy="5399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индивидуальная</a:t>
          </a:r>
          <a:endParaRPr lang="ru-RU" sz="1000" kern="1200" dirty="0"/>
        </a:p>
      </dsp:txBody>
      <dsp:txXfrm>
        <a:off x="417296" y="2539527"/>
        <a:ext cx="1228367" cy="508366"/>
      </dsp:txXfrm>
    </dsp:sp>
    <dsp:sp modelId="{075F3A2C-980D-4516-B31D-5FA217D01BE1}">
      <dsp:nvSpPr>
        <dsp:cNvPr id="0" name=""/>
        <dsp:cNvSpPr/>
      </dsp:nvSpPr>
      <dsp:spPr>
        <a:xfrm>
          <a:off x="2041374" y="1778"/>
          <a:ext cx="1247740" cy="5364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По содержанию</a:t>
          </a:r>
          <a:endParaRPr lang="ru-RU" sz="1400" kern="1200" dirty="0"/>
        </a:p>
      </dsp:txBody>
      <dsp:txXfrm>
        <a:off x="2057087" y="17491"/>
        <a:ext cx="1216314" cy="505062"/>
      </dsp:txXfrm>
    </dsp:sp>
    <dsp:sp modelId="{17CD2D72-4B8F-4168-ACF8-7578AEFA380F}">
      <dsp:nvSpPr>
        <dsp:cNvPr id="0" name=""/>
        <dsp:cNvSpPr/>
      </dsp:nvSpPr>
      <dsp:spPr>
        <a:xfrm>
          <a:off x="2166148" y="538266"/>
          <a:ext cx="1087776" cy="3576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7693"/>
              </a:lnTo>
              <a:lnTo>
                <a:pt x="1087776" y="35769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049766-8831-490D-A00F-8154252B8719}">
      <dsp:nvSpPr>
        <dsp:cNvPr id="0" name=""/>
        <dsp:cNvSpPr/>
      </dsp:nvSpPr>
      <dsp:spPr>
        <a:xfrm>
          <a:off x="3253925" y="630310"/>
          <a:ext cx="1222624" cy="5312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Занятие - игра</a:t>
          </a:r>
          <a:endParaRPr lang="ru-RU" sz="1000" kern="1200" dirty="0"/>
        </a:p>
      </dsp:txBody>
      <dsp:txXfrm>
        <a:off x="3269486" y="645871"/>
        <a:ext cx="1191502" cy="500177"/>
      </dsp:txXfrm>
    </dsp:sp>
    <dsp:sp modelId="{71C7731F-BDA2-409B-B7A9-38E0F3F87F48}">
      <dsp:nvSpPr>
        <dsp:cNvPr id="0" name=""/>
        <dsp:cNvSpPr/>
      </dsp:nvSpPr>
      <dsp:spPr>
        <a:xfrm>
          <a:off x="2166148" y="538266"/>
          <a:ext cx="2339382" cy="9131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3148"/>
              </a:lnTo>
              <a:lnTo>
                <a:pt x="2339382" y="91314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DF891A-15CA-4F95-91CD-24C97BEAD732}">
      <dsp:nvSpPr>
        <dsp:cNvPr id="0" name=""/>
        <dsp:cNvSpPr/>
      </dsp:nvSpPr>
      <dsp:spPr>
        <a:xfrm>
          <a:off x="4505530" y="1191077"/>
          <a:ext cx="1198501" cy="5206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Занятие – исследование, опыт, эксперимент</a:t>
          </a:r>
          <a:endParaRPr lang="ru-RU" sz="1000" kern="1200" dirty="0"/>
        </a:p>
      </dsp:txBody>
      <dsp:txXfrm>
        <a:off x="4520780" y="1206327"/>
        <a:ext cx="1168001" cy="490175"/>
      </dsp:txXfrm>
    </dsp:sp>
    <dsp:sp modelId="{8D734765-5411-4083-BFC0-85665DBEF66A}">
      <dsp:nvSpPr>
        <dsp:cNvPr id="0" name=""/>
        <dsp:cNvSpPr/>
      </dsp:nvSpPr>
      <dsp:spPr>
        <a:xfrm>
          <a:off x="2166148" y="538266"/>
          <a:ext cx="3590981" cy="14581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58182"/>
              </a:lnTo>
              <a:lnTo>
                <a:pt x="3590981" y="145818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5DBD98-01A7-4AAD-A43F-2D638FA05388}">
      <dsp:nvSpPr>
        <dsp:cNvPr id="0" name=""/>
        <dsp:cNvSpPr/>
      </dsp:nvSpPr>
      <dsp:spPr>
        <a:xfrm>
          <a:off x="5757129" y="1741216"/>
          <a:ext cx="1191081" cy="5104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Занятие - сюрприз</a:t>
          </a:r>
          <a:endParaRPr lang="ru-RU" sz="1000" kern="1200" dirty="0"/>
        </a:p>
      </dsp:txBody>
      <dsp:txXfrm>
        <a:off x="5772080" y="1756167"/>
        <a:ext cx="1161179" cy="480562"/>
      </dsp:txXfrm>
    </dsp:sp>
    <dsp:sp modelId="{87233C3B-D6E1-4426-B2F2-D2C9F9A4DA5C}">
      <dsp:nvSpPr>
        <dsp:cNvPr id="0" name=""/>
        <dsp:cNvSpPr/>
      </dsp:nvSpPr>
      <dsp:spPr>
        <a:xfrm>
          <a:off x="2166148" y="538266"/>
          <a:ext cx="2401959" cy="19965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96544"/>
              </a:lnTo>
              <a:lnTo>
                <a:pt x="2401959" y="199654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36C6A3-CE22-4C37-A8C0-7FA78F505865}">
      <dsp:nvSpPr>
        <dsp:cNvPr id="0" name=""/>
        <dsp:cNvSpPr/>
      </dsp:nvSpPr>
      <dsp:spPr>
        <a:xfrm>
          <a:off x="4568107" y="2281149"/>
          <a:ext cx="1170547" cy="50732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Занятие - путешествие</a:t>
          </a:r>
          <a:endParaRPr lang="ru-RU" sz="1000" kern="1200" dirty="0"/>
        </a:p>
      </dsp:txBody>
      <dsp:txXfrm>
        <a:off x="4582966" y="2296008"/>
        <a:ext cx="1140829" cy="477604"/>
      </dsp:txXfrm>
    </dsp:sp>
    <dsp:sp modelId="{41777108-932B-4A72-B4E3-8BF42DE4285C}">
      <dsp:nvSpPr>
        <dsp:cNvPr id="0" name=""/>
        <dsp:cNvSpPr/>
      </dsp:nvSpPr>
      <dsp:spPr>
        <a:xfrm>
          <a:off x="2166148" y="538266"/>
          <a:ext cx="1150360" cy="25287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28731"/>
              </a:lnTo>
              <a:lnTo>
                <a:pt x="1150360" y="252873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22BF7E-54ED-4AA1-BB89-1071D30B6FE0}">
      <dsp:nvSpPr>
        <dsp:cNvPr id="0" name=""/>
        <dsp:cNvSpPr/>
      </dsp:nvSpPr>
      <dsp:spPr>
        <a:xfrm>
          <a:off x="3316508" y="2817935"/>
          <a:ext cx="1151856" cy="4981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Занятие - сказка</a:t>
          </a:r>
          <a:endParaRPr lang="ru-RU" sz="1000" kern="1200" dirty="0"/>
        </a:p>
      </dsp:txBody>
      <dsp:txXfrm>
        <a:off x="3331098" y="2832525"/>
        <a:ext cx="1122676" cy="468945"/>
      </dsp:txXfrm>
    </dsp:sp>
    <dsp:sp modelId="{AEDC7B4B-586B-4589-AD9C-C0F6EA419EF6}">
      <dsp:nvSpPr>
        <dsp:cNvPr id="0" name=""/>
        <dsp:cNvSpPr/>
      </dsp:nvSpPr>
      <dsp:spPr>
        <a:xfrm>
          <a:off x="2166148" y="538266"/>
          <a:ext cx="2401959" cy="29897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89795"/>
              </a:lnTo>
              <a:lnTo>
                <a:pt x="2401959" y="298979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73C707-EAF9-4D2C-804C-06D34F0A13FD}">
      <dsp:nvSpPr>
        <dsp:cNvPr id="0" name=""/>
        <dsp:cNvSpPr/>
      </dsp:nvSpPr>
      <dsp:spPr>
        <a:xfrm>
          <a:off x="4568107" y="3282948"/>
          <a:ext cx="1133753" cy="4902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Занятие - диагностика</a:t>
          </a:r>
          <a:endParaRPr lang="ru-RU" sz="1000" kern="1200" dirty="0"/>
        </a:p>
      </dsp:txBody>
      <dsp:txXfrm>
        <a:off x="4582465" y="3297306"/>
        <a:ext cx="1105037" cy="461511"/>
      </dsp:txXfrm>
    </dsp:sp>
    <dsp:sp modelId="{5E7BD7BB-B37B-4223-A714-F1F6A5F34AEB}">
      <dsp:nvSpPr>
        <dsp:cNvPr id="0" name=""/>
        <dsp:cNvSpPr/>
      </dsp:nvSpPr>
      <dsp:spPr>
        <a:xfrm>
          <a:off x="2166148" y="538266"/>
          <a:ext cx="3590981" cy="35684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68477"/>
              </a:lnTo>
              <a:lnTo>
                <a:pt x="3590981" y="356847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5DA318-3607-4B59-B6B2-DD7F73F8EECA}">
      <dsp:nvSpPr>
        <dsp:cNvPr id="0" name=""/>
        <dsp:cNvSpPr/>
      </dsp:nvSpPr>
      <dsp:spPr>
        <a:xfrm>
          <a:off x="5757129" y="3865219"/>
          <a:ext cx="1118371" cy="4830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Занятие - телепередача</a:t>
          </a:r>
          <a:endParaRPr lang="ru-RU" sz="1000" kern="1200" dirty="0"/>
        </a:p>
      </dsp:txBody>
      <dsp:txXfrm>
        <a:off x="5771277" y="3879367"/>
        <a:ext cx="1090075" cy="454752"/>
      </dsp:txXfrm>
    </dsp:sp>
    <dsp:sp modelId="{83121DD5-A102-4AF7-8BF8-F9B166F1B911}">
      <dsp:nvSpPr>
        <dsp:cNvPr id="0" name=""/>
        <dsp:cNvSpPr/>
      </dsp:nvSpPr>
      <dsp:spPr>
        <a:xfrm>
          <a:off x="2166148" y="538266"/>
          <a:ext cx="2401959" cy="41403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40315"/>
              </a:lnTo>
              <a:lnTo>
                <a:pt x="2401959" y="41403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DAC409-9240-4222-BD37-D822BD787888}">
      <dsp:nvSpPr>
        <dsp:cNvPr id="0" name=""/>
        <dsp:cNvSpPr/>
      </dsp:nvSpPr>
      <dsp:spPr>
        <a:xfrm>
          <a:off x="4568107" y="4440316"/>
          <a:ext cx="1103400" cy="4765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Занятие – развлечение, праздник</a:t>
          </a:r>
          <a:endParaRPr lang="ru-RU" sz="1000" kern="1200" dirty="0"/>
        </a:p>
      </dsp:txBody>
      <dsp:txXfrm>
        <a:off x="4582064" y="4454273"/>
        <a:ext cx="1075486" cy="448617"/>
      </dsp:txXfrm>
    </dsp:sp>
    <dsp:sp modelId="{F5579A80-1D28-4D41-B711-B2B49DA8C3FC}">
      <dsp:nvSpPr>
        <dsp:cNvPr id="0" name=""/>
        <dsp:cNvSpPr/>
      </dsp:nvSpPr>
      <dsp:spPr>
        <a:xfrm>
          <a:off x="2166148" y="538266"/>
          <a:ext cx="1212937" cy="47061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06166"/>
              </a:lnTo>
              <a:lnTo>
                <a:pt x="1212937" y="470616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298E7F-1B62-4A59-86B8-F2F6F338C1B3}">
      <dsp:nvSpPr>
        <dsp:cNvPr id="0" name=""/>
        <dsp:cNvSpPr/>
      </dsp:nvSpPr>
      <dsp:spPr>
        <a:xfrm>
          <a:off x="3379085" y="5008891"/>
          <a:ext cx="1105518" cy="4710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Интегрированное занятие</a:t>
          </a:r>
          <a:endParaRPr lang="ru-RU" sz="1000" kern="1200" dirty="0"/>
        </a:p>
      </dsp:txBody>
      <dsp:txXfrm>
        <a:off x="3392883" y="5022689"/>
        <a:ext cx="1077922" cy="44348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D21877-2841-41C9-8B51-26955146C4AF}">
      <dsp:nvSpPr>
        <dsp:cNvPr id="0" name=""/>
        <dsp:cNvSpPr/>
      </dsp:nvSpPr>
      <dsp:spPr>
        <a:xfrm>
          <a:off x="331157" y="4535"/>
          <a:ext cx="2076871" cy="124612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kern="1200" dirty="0" smtClean="0"/>
            <a:t>Личный пример взрослого,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показ</a:t>
          </a:r>
          <a:endParaRPr lang="ru-RU" sz="2000" kern="1200" dirty="0"/>
        </a:p>
      </dsp:txBody>
      <dsp:txXfrm>
        <a:off x="331157" y="4535"/>
        <a:ext cx="2076871" cy="1246122"/>
      </dsp:txXfrm>
    </dsp:sp>
    <dsp:sp modelId="{8538A481-7AA8-41C2-87EE-BC011063CE31}">
      <dsp:nvSpPr>
        <dsp:cNvPr id="0" name=""/>
        <dsp:cNvSpPr/>
      </dsp:nvSpPr>
      <dsp:spPr>
        <a:xfrm>
          <a:off x="2615716" y="4535"/>
          <a:ext cx="2076871" cy="1246122"/>
        </a:xfrm>
        <a:prstGeom prst="rect">
          <a:avLst/>
        </a:prstGeom>
        <a:solidFill>
          <a:schemeClr val="accent5">
            <a:hueOff val="-903080"/>
            <a:satOff val="3619"/>
            <a:lumOff val="78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Словесное объяснение, и</a:t>
          </a:r>
          <a:r>
            <a:rPr lang="ru-RU" sz="2000" kern="1200" dirty="0" smtClean="0"/>
            <a:t>нструктаж, пояснение</a:t>
          </a:r>
          <a:endParaRPr lang="ru-RU" sz="2000" kern="1200" dirty="0"/>
        </a:p>
      </dsp:txBody>
      <dsp:txXfrm>
        <a:off x="2615716" y="4535"/>
        <a:ext cx="2076871" cy="1246122"/>
      </dsp:txXfrm>
    </dsp:sp>
    <dsp:sp modelId="{E5947CC9-BE4F-4EEF-BAA8-6EC4D39E45D9}">
      <dsp:nvSpPr>
        <dsp:cNvPr id="0" name=""/>
        <dsp:cNvSpPr/>
      </dsp:nvSpPr>
      <dsp:spPr>
        <a:xfrm>
          <a:off x="4900274" y="4535"/>
          <a:ext cx="2076871" cy="1246122"/>
        </a:xfrm>
        <a:prstGeom prst="rect">
          <a:avLst/>
        </a:prstGeom>
        <a:solidFill>
          <a:schemeClr val="accent5">
            <a:hueOff val="-1806159"/>
            <a:satOff val="7238"/>
            <a:lumOff val="156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Художественное слово</a:t>
          </a:r>
          <a:endParaRPr lang="ru-RU" sz="2000" kern="1200" dirty="0"/>
        </a:p>
      </dsp:txBody>
      <dsp:txXfrm>
        <a:off x="4900274" y="4535"/>
        <a:ext cx="2076871" cy="1246122"/>
      </dsp:txXfrm>
    </dsp:sp>
    <dsp:sp modelId="{4DEB8C53-2B8D-447C-ABCF-EA2F6DC0833B}">
      <dsp:nvSpPr>
        <dsp:cNvPr id="0" name=""/>
        <dsp:cNvSpPr/>
      </dsp:nvSpPr>
      <dsp:spPr>
        <a:xfrm>
          <a:off x="331157" y="1458345"/>
          <a:ext cx="2076871" cy="1246122"/>
        </a:xfrm>
        <a:prstGeom prst="rect">
          <a:avLst/>
        </a:prstGeom>
        <a:solidFill>
          <a:schemeClr val="accent5">
            <a:hueOff val="-2709239"/>
            <a:satOff val="10858"/>
            <a:lumOff val="235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Наблюдение</a:t>
          </a:r>
          <a:endParaRPr lang="ru-RU" sz="2000" kern="1200" dirty="0"/>
        </a:p>
      </dsp:txBody>
      <dsp:txXfrm>
        <a:off x="331157" y="1458345"/>
        <a:ext cx="2076871" cy="1246122"/>
      </dsp:txXfrm>
    </dsp:sp>
    <dsp:sp modelId="{A94643C9-A250-47F5-9BC4-E2E6B6E09EA4}">
      <dsp:nvSpPr>
        <dsp:cNvPr id="0" name=""/>
        <dsp:cNvSpPr/>
      </dsp:nvSpPr>
      <dsp:spPr>
        <a:xfrm>
          <a:off x="2615716" y="1458345"/>
          <a:ext cx="2076871" cy="1246122"/>
        </a:xfrm>
        <a:prstGeom prst="rect">
          <a:avLst/>
        </a:prstGeom>
        <a:solidFill>
          <a:schemeClr val="accent5">
            <a:hueOff val="-3612319"/>
            <a:satOff val="14477"/>
            <a:lumOff val="313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Исследование, опыт</a:t>
          </a:r>
          <a:endParaRPr lang="ru-RU" sz="2000" kern="1200" dirty="0"/>
        </a:p>
      </dsp:txBody>
      <dsp:txXfrm>
        <a:off x="2615716" y="1458345"/>
        <a:ext cx="2076871" cy="1246122"/>
      </dsp:txXfrm>
    </dsp:sp>
    <dsp:sp modelId="{CF29916C-9F89-48FE-9CD7-92F8D5A48F6E}">
      <dsp:nvSpPr>
        <dsp:cNvPr id="0" name=""/>
        <dsp:cNvSpPr/>
      </dsp:nvSpPr>
      <dsp:spPr>
        <a:xfrm>
          <a:off x="4900274" y="1458345"/>
          <a:ext cx="2076871" cy="1246122"/>
        </a:xfrm>
        <a:prstGeom prst="rect">
          <a:avLst/>
        </a:prstGeom>
        <a:solidFill>
          <a:schemeClr val="accent5">
            <a:hueOff val="-4515398"/>
            <a:satOff val="18096"/>
            <a:lumOff val="392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Развлечения </a:t>
          </a:r>
          <a:endParaRPr lang="ru-RU" sz="2000" kern="1200" dirty="0"/>
        </a:p>
      </dsp:txBody>
      <dsp:txXfrm>
        <a:off x="4900274" y="1458345"/>
        <a:ext cx="2076871" cy="1246122"/>
      </dsp:txXfrm>
    </dsp:sp>
    <dsp:sp modelId="{AE90D45D-CB14-4973-8EC3-FBF2D468DDB2}">
      <dsp:nvSpPr>
        <dsp:cNvPr id="0" name=""/>
        <dsp:cNvSpPr/>
      </dsp:nvSpPr>
      <dsp:spPr>
        <a:xfrm>
          <a:off x="331157" y="2912155"/>
          <a:ext cx="2076871" cy="1246122"/>
        </a:xfrm>
        <a:prstGeom prst="rect">
          <a:avLst/>
        </a:prstGeom>
        <a:solidFill>
          <a:schemeClr val="accent5">
            <a:hueOff val="-5418478"/>
            <a:satOff val="21715"/>
            <a:lumOff val="470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Многократное повторение действий</a:t>
          </a:r>
          <a:endParaRPr lang="ru-RU" sz="2000" kern="1200" dirty="0"/>
        </a:p>
      </dsp:txBody>
      <dsp:txXfrm>
        <a:off x="331157" y="2912155"/>
        <a:ext cx="2076871" cy="1246122"/>
      </dsp:txXfrm>
    </dsp:sp>
    <dsp:sp modelId="{154A6FF6-8D0B-4AF7-9006-117EE7FC8B46}">
      <dsp:nvSpPr>
        <dsp:cNvPr id="0" name=""/>
        <dsp:cNvSpPr/>
      </dsp:nvSpPr>
      <dsp:spPr>
        <a:xfrm>
          <a:off x="2615716" y="2912155"/>
          <a:ext cx="2076871" cy="1246122"/>
        </a:xfrm>
        <a:prstGeom prst="rect">
          <a:avLst/>
        </a:prstGeom>
        <a:solidFill>
          <a:schemeClr val="accent5">
            <a:hueOff val="-6321557"/>
            <a:satOff val="25334"/>
            <a:lumOff val="549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НОД</a:t>
          </a:r>
          <a:endParaRPr lang="ru-RU" sz="2000" kern="1200" dirty="0"/>
        </a:p>
      </dsp:txBody>
      <dsp:txXfrm>
        <a:off x="2615716" y="2912155"/>
        <a:ext cx="2076871" cy="1246122"/>
      </dsp:txXfrm>
    </dsp:sp>
    <dsp:sp modelId="{3A711C86-4878-458D-9CAB-E5B639F565D7}">
      <dsp:nvSpPr>
        <dsp:cNvPr id="0" name=""/>
        <dsp:cNvSpPr/>
      </dsp:nvSpPr>
      <dsp:spPr>
        <a:xfrm>
          <a:off x="4900274" y="2912155"/>
          <a:ext cx="2076871" cy="1246122"/>
        </a:xfrm>
        <a:prstGeom prst="rect">
          <a:avLst/>
        </a:prstGeom>
        <a:solidFill>
          <a:schemeClr val="accent5">
            <a:hueOff val="-7224638"/>
            <a:satOff val="28953"/>
            <a:lumOff val="627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Поощрение </a:t>
          </a:r>
          <a:endParaRPr lang="ru-RU" sz="2000" kern="1200" dirty="0"/>
        </a:p>
      </dsp:txBody>
      <dsp:txXfrm>
        <a:off x="4900274" y="2912155"/>
        <a:ext cx="2076871" cy="1246122"/>
      </dsp:txXfrm>
    </dsp:sp>
    <dsp:sp modelId="{C76C5B35-7EB6-4AC7-BA61-C003A0827C6B}">
      <dsp:nvSpPr>
        <dsp:cNvPr id="0" name=""/>
        <dsp:cNvSpPr/>
      </dsp:nvSpPr>
      <dsp:spPr>
        <a:xfrm>
          <a:off x="360046" y="4370501"/>
          <a:ext cx="2076871" cy="1246122"/>
        </a:xfrm>
        <a:prstGeom prst="rect">
          <a:avLst/>
        </a:prstGeom>
        <a:solidFill>
          <a:schemeClr val="accent5">
            <a:hueOff val="-8127717"/>
            <a:satOff val="32573"/>
            <a:lumOff val="705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Беседа </a:t>
          </a:r>
          <a:endParaRPr lang="ru-RU" sz="2000" kern="1200" dirty="0"/>
        </a:p>
      </dsp:txBody>
      <dsp:txXfrm>
        <a:off x="360046" y="4370501"/>
        <a:ext cx="2076871" cy="1246122"/>
      </dsp:txXfrm>
    </dsp:sp>
    <dsp:sp modelId="{7A3C8471-C0B4-4B6B-88A4-E99879045C74}">
      <dsp:nvSpPr>
        <dsp:cNvPr id="0" name=""/>
        <dsp:cNvSpPr/>
      </dsp:nvSpPr>
      <dsp:spPr>
        <a:xfrm>
          <a:off x="2615716" y="4365965"/>
          <a:ext cx="2076871" cy="1246122"/>
        </a:xfrm>
        <a:prstGeom prst="rect">
          <a:avLst/>
        </a:prstGeom>
        <a:solidFill>
          <a:schemeClr val="accent5">
            <a:hueOff val="-9030797"/>
            <a:satOff val="36192"/>
            <a:lumOff val="784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Дидактические игры</a:t>
          </a:r>
          <a:endParaRPr lang="ru-RU" sz="2000" kern="1200" dirty="0"/>
        </a:p>
      </dsp:txBody>
      <dsp:txXfrm>
        <a:off x="2615716" y="4365965"/>
        <a:ext cx="2076871" cy="1246122"/>
      </dsp:txXfrm>
    </dsp:sp>
    <dsp:sp modelId="{748F8D86-1182-4373-9DC1-5F19B57293BD}">
      <dsp:nvSpPr>
        <dsp:cNvPr id="0" name=""/>
        <dsp:cNvSpPr/>
      </dsp:nvSpPr>
      <dsp:spPr>
        <a:xfrm>
          <a:off x="4900274" y="4365965"/>
          <a:ext cx="2076871" cy="1246122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Упражнения в действиях</a:t>
          </a:r>
          <a:endParaRPr lang="ru-RU" sz="2000" kern="1200" dirty="0"/>
        </a:p>
      </dsp:txBody>
      <dsp:txXfrm>
        <a:off x="4900274" y="4365965"/>
        <a:ext cx="2076871" cy="12461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BD8D6A-0235-4A15-891F-2C8C8D2CDE52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8042DD-2B41-437E-BCD1-F08391EFB4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8105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8042DD-2B41-437E-BCD1-F08391EFB44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3296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Раннее детство – фундамент общего развития ребенка, стартовый период всех человеческих начал. Именно в ранние годы закладываются основы здоровья и интеллекта малыша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r>
              <a:rPr lang="ru-RU" altLang="ru-RU" sz="1200" kern="0" dirty="0" smtClean="0">
                <a:solidFill>
                  <a:srgbClr val="000000"/>
                </a:solidFill>
                <a:cs typeface="Times New Roman" pitchFamily="18" charset="0"/>
              </a:rPr>
              <a:t> А сенсорное воспитание детей раннего возраста – это фундамент всего умственного развития.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Успешность умственного, физического, эстетического воспитания в значительной степени зависит от уровня сенсорного развития детей, т. е. от того насколько совершенно ребенок слышит, видит, осязает окружающее.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8042DD-2B41-437E-BCD1-F08391EFB44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5310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Основные цели и задачи сенсорного развития четко прописаны в примерной общеобразовательной программе</a:t>
            </a:r>
            <a:r>
              <a:rPr lang="ru-RU" baseline="0" dirty="0" smtClean="0"/>
              <a:t> </a:t>
            </a:r>
            <a:r>
              <a:rPr lang="ru-RU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От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ru-RU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рождения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ru-RU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до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ru-RU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школы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/ Под ред. Н. Е. </a:t>
            </a:r>
            <a:r>
              <a:rPr lang="ru-RU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Вераксы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Т. С. Комаровой, М. А. Васильевой. И в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Программе воспитания и обучения детей в доме ребенка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 Министерство здравоохранения СССР.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8042DD-2B41-437E-BCD1-F08391EFB44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69109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Ведущим видом деятельности и основой становления ребенка до 3 лет является предметная игра. С детьми данного возраста проводятся игры-занятия, в которых усвоение какого-либо  материала протекает незаметно для малышей, в практической деятельности. Следовательно, главное в этом возрасте – обогащение чувственного опыта, необходимого для полноценного восприятия окружающего мира, и в первую очередь – пополнение представлений о свойствах предметов: их цвете, форме, величине окружающих предметов, положении в пространстве и т.п. 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dirty="0" smtClean="0"/>
              <a:t>Наиболее </a:t>
            </a:r>
            <a:r>
              <a:rPr lang="ru-RU" altLang="ru-RU" dirty="0" smtClean="0"/>
              <a:t>интенсивное сенсорное развитие происходит на втором году жизни. От двух до трех лет заканчивается формирование сенсорных способностей, постепенно закладываются сенсорные эталоны. 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8042DD-2B41-437E-BCD1-F08391EFB44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5433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При проведении работы по сенсорному развитию детей раннего возраста следует выполнять основные дидактические принципы. </a:t>
            </a:r>
          </a:p>
          <a:p>
            <a:pPr>
              <a:spcBef>
                <a:spcPct val="0"/>
              </a:spcBef>
            </a:pPr>
            <a:r>
              <a:rPr lang="ru-RU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Планомерность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обучения детей - один из важнейших принципов решения комплекса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воспитательно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-образовательной работы в детских дошкольных учреждениях. Только при правильном планировании процесса обучения можно успешно реализовать программу всестороннего развития личности ребенка. Тематическое планирование материала согласуется со временем года, с сезонными явлениями, с лексическими темами педагога –дефектолога.</a:t>
            </a:r>
          </a:p>
          <a:p>
            <a:pPr>
              <a:spcBef>
                <a:spcPct val="0"/>
              </a:spcBef>
            </a:pP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Важным фактором в планировании занятий по ознакомлению детей с цветом, формой, величиной предметов является </a:t>
            </a:r>
            <a:r>
              <a:rPr lang="ru-RU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принцип последовательности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предусматривающий постепенное усложнение заданий. Это усложнение идет от элементарных заданий на группировку однородных предметов по различным сенсорным качествам, к соотнесению разнородных предметов по величине, форме, цвету и далее к учету этих признаков и свойств в изобразительной и элементарной продуктивной деятельности.</a:t>
            </a:r>
          </a:p>
          <a:p>
            <a:pPr>
              <a:spcBef>
                <a:spcPct val="0"/>
              </a:spcBef>
            </a:pPr>
            <a:r>
              <a:rPr lang="ru-RU" altLang="ru-RU" b="1" dirty="0" smtClean="0"/>
              <a:t>Систематичности и последовательности – </a:t>
            </a:r>
            <a:r>
              <a:rPr lang="ru-RU" altLang="ru-RU" dirty="0" smtClean="0"/>
              <a:t>предполагает, что знания и умения неразрывно связаны между собой и образуют целостную систему, то есть учебный материал усваивается в результате постоянных упражнений и тренировок.</a:t>
            </a:r>
          </a:p>
          <a:p>
            <a:pPr>
              <a:spcBef>
                <a:spcPct val="0"/>
              </a:spcBef>
            </a:pPr>
            <a:r>
              <a:rPr lang="ru-RU" altLang="ru-RU" b="1" dirty="0" smtClean="0"/>
              <a:t>Принцип занимательности - </a:t>
            </a:r>
            <a:r>
              <a:rPr lang="ru-RU" altLang="ru-RU" dirty="0" smtClean="0"/>
              <a:t>используется с целью вовлечения детей в целенаправленную деятельность, формирования у них желания выполнять предъявленные требования и стремление к достижению конечного результата. </a:t>
            </a:r>
            <a:r>
              <a:rPr lang="ru-RU" altLang="ru-RU" b="1" i="1" dirty="0" smtClean="0"/>
              <a:t> </a:t>
            </a:r>
            <a:r>
              <a:rPr lang="ru-RU" altLang="ru-RU" dirty="0" smtClean="0"/>
              <a:t> 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b="1" dirty="0" smtClean="0"/>
              <a:t>Принцип новизны - </a:t>
            </a:r>
            <a:r>
              <a:rPr lang="ru-RU" altLang="ru-RU" dirty="0" smtClean="0"/>
              <a:t>позволяет опираться на непроизвольное внимание, вызывая интерес к работе, за счёт постановки последовательной системы задач, активизируя познавательную сферу.</a:t>
            </a:r>
          </a:p>
          <a:p>
            <a:pPr>
              <a:spcBef>
                <a:spcPct val="0"/>
              </a:spcBef>
            </a:pPr>
            <a:r>
              <a:rPr lang="ru-RU" altLang="ru-RU" b="1" dirty="0" smtClean="0"/>
              <a:t>Принцип динамичности - </a:t>
            </a:r>
            <a:r>
              <a:rPr lang="ru-RU" altLang="ru-RU" dirty="0" smtClean="0"/>
              <a:t>заключается в постановке целей по обучению и развития ребёнка, которые постоянно углубляются и расширяются, чтобы повысить интерес и внимание детей к обучению.  </a:t>
            </a:r>
          </a:p>
          <a:p>
            <a:pPr>
              <a:spcBef>
                <a:spcPct val="0"/>
              </a:spcBef>
            </a:pPr>
            <a:r>
              <a:rPr lang="ru-RU" altLang="ru-RU" b="1" dirty="0" smtClean="0"/>
              <a:t>Принцип сотрудничества - </a:t>
            </a:r>
            <a:r>
              <a:rPr lang="ru-RU" altLang="ru-RU" dirty="0" smtClean="0"/>
              <a:t>позволяет создать в ходе продуктивной деятельности, доброжелательное отношение друг к другу и взаимопомощь.  </a:t>
            </a:r>
          </a:p>
          <a:p>
            <a:pPr>
              <a:spcBef>
                <a:spcPct val="0"/>
              </a:spcBef>
            </a:pPr>
            <a:r>
              <a:rPr lang="ru-RU" altLang="ru-RU" b="1" dirty="0" smtClean="0"/>
              <a:t>Научности –  </a:t>
            </a:r>
            <a:r>
              <a:rPr lang="ru-RU" altLang="ru-RU" dirty="0" smtClean="0"/>
              <a:t>заключается в формировании у детей системы научных знаний, в анализе и синтезе предметов, выделениях в нем важных, существенных признаков (цвет, форма, величина), в выявлении возможных меж предметных связей, в использовании принятых научных терминов(например, шар, куб, </a:t>
            </a:r>
            <a:r>
              <a:rPr lang="ru-RU" altLang="ru-RU" dirty="0" smtClean="0"/>
              <a:t>треугольная призма (не путать с понятием трехгранная призма), </a:t>
            </a:r>
            <a:r>
              <a:rPr lang="ru-RU" altLang="ru-RU" dirty="0" smtClean="0"/>
              <a:t>цилиндр, квадрат, прямоугольник, треугольник и пр.).</a:t>
            </a:r>
          </a:p>
          <a:p>
            <a:pPr>
              <a:spcBef>
                <a:spcPct val="0"/>
              </a:spcBef>
            </a:pPr>
            <a:r>
              <a:rPr lang="ru-RU" altLang="ru-RU" b="1" dirty="0" smtClean="0"/>
              <a:t>Учет возрастных, индивидуальных особенностей и УНПР – </a:t>
            </a:r>
            <a:r>
              <a:rPr lang="ru-RU" altLang="ru-RU" dirty="0" smtClean="0"/>
              <a:t>основывается на знании анатомо-физиологических и психических, возрастных и индивидуальных особенностей ребенка.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8042DD-2B41-437E-BCD1-F08391EFB44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1175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Организация образовательной работы предполагает воспитание и обучение на специальных занятиях, в режимные моменты и в совместной деятельности педагога с детьми в течение всего дня. Занятия целиком проходят в форме игры. Игровые приемы обеспечивают динамичность процесса обучения, максимально удовлетворяют потребности ребенка в самостоятельности – речевой и поведенческой (движения, действия и т.п.) Основной упор сделан на применении дидактических игр и игровых упражнений, которые могут проводиться в комплексе и самостоятельно, в зависимости от уровня развития и подготовленности ребенка к восприятию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Занятия по сенсорному воспитанию рекомендуется проводить с детьми в возрасте от 9 месяцев и старше. Занятия с детьми первого года жизни проводятся индивидуально</a:t>
            </a:r>
            <a:r>
              <a:rPr lang="ru-RU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ежедневно или через день продолжительностью 3-5 мин.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 детьми от 1 года до 3 лет -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2—3 раза в неделю.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 детьми второго года жизни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проводятся занятия по подгруппам (от 1 г. до 1 г. 6 мес. -   с  2-4 детьми; с 1 г. 6 мес. до 2 лет – с 4-6 детьми). Длительность занятий в начале 2-го года 3-5 мин., к концу первого полугодия – 7-8 мин. При сильной заинтересованности детей до 12-15 мин.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План занятий составляют на одну неделю и повторяют в течение месяца. Каждое занятие с детьми первого полугодия повторяется 2-3 раза в течение недели, во втором полугодии – 1-2 раза в неделю. Содержание занятий, по мере усвоения детьми, усложняется на 2-й – 3-й неделях.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 детьми третьего года жизни занятия проводят по подгруппам — с 4—8 детьми.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Длительность занятий определяется их видом и уровнем развития детей и колеблется от 5—10 мин  до 15—20 мин.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Планировать занятия надо, исходя из возраста и уровня развития детей, на одну неделю и повторять в течение двух недель.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Сетка занятий (т. е. их распределение по видам в тече­ние дня и недели) должна быть единая для детей 1-го и 2-го полугодия 3-го года жизни и может быть составлена на год. А календарный план надо оставлять для каждой возрастной подгруппы на 1 неделю и повторять в течение 2 недель. В нем указывают тему, программное содержание, материал.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 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8042DD-2B41-437E-BCD1-F08391EFB44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4118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Занятие по сенсорному развитию проходит в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непринужденной обстановке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Во время проведения занятия организуется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показ, словесное объяснение, инструктаж.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При проведении каждого занятия основным методом является непосредственный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показ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предметов воспитателем.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Вспомогательная роль принадлежит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словесному объяснению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Объяснения должны быть предельно краткими: каждое лишнее слово отвлекает малыша от зрительного восприятия.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После общего показа и объяснения воспитатель предлагает выполнить фрагмент из всего задания отдельно каждому ребенку, оказывая по мере необходимости дифференцированную помощь. При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самостоятельном выполнении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задания каждым ребенком педагог дает единичные указания, оказывает периодическую помощь и в отдельных случаях проводит систематическое индивидуальное обучение. На начальных этапах обучения воспитателем используется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развернутая инструкция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Если ребенок понял задание, некоторые звенья развернутой инструкции могут быть опущены. По мере усвоения материала на занятиях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инструкция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постепенно может оказаться совсем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свернутой.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Используется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самостоятельная и коллективная деятельность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детей,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исследование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 </a:t>
            </a:r>
          </a:p>
          <a:p>
            <a:pPr lvl="0"/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Метод наблюдения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как основной – на занятиях, на прогулках, на участке.…   У детей развивается наблюдательность, внимание, память.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Сенсорное развитие детей раннего возраста тесно связано с другими разделами программы воспитания и обучения детей в доме ребенка. </a:t>
            </a:r>
          </a:p>
          <a:p>
            <a:pPr lvl="0"/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Развитие эмоций, создание положительного настроя на занятии: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психогимнастика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сюрпризные моменты. 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-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настольные, пальчиковые театры, театры «би-ба-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бо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»;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 - «Чудесный мешочек»;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 - «Волшебный сундучок».</a:t>
            </a:r>
          </a:p>
          <a:p>
            <a:pPr lvl="0"/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Развития речи, расширение представлений и ориентировка в окружающем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 - артикуляционная гимнастика;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 - стихи;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 -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потешки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 - сказки;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 - загадки;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 - дидактические игры на развитие слухового внимания, подражания звукам, словам, игры типа 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лото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lvl="0"/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Развитие движений, гимнастика: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 -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пальчиковая гимнастика;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 -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игры, развивающие координацию движений;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 - игры с мячами;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 - физкультминутки;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  -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логоритмические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упражнения;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  - игры с цветными кеглями.</a:t>
            </a:r>
          </a:p>
          <a:p>
            <a:pPr lvl="0"/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Развитие изобразительной деятельности: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аппликация без наклеивания и с наклеиванием.</a:t>
            </a:r>
          </a:p>
          <a:p>
            <a:pPr lvl="0"/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Развитие конструктивной деятельности: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игры со строительным материалом.</a:t>
            </a:r>
          </a:p>
          <a:p>
            <a:pPr lvl="0"/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Музыкальные занятия: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песни;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игры – пляски;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игры с музыкальными инструментами;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музыкальные игрушки;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музыкально – ритмические упражнения.</a:t>
            </a:r>
          </a:p>
          <a:p>
            <a:pPr lvl="0"/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Формирование культурно – гигиенических навыков и навыков самообслуживания: 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игры Монтессори;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игры с водой, песком, крупами и пр.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8042DD-2B41-437E-BCD1-F08391EFB440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5791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/>
              <a:t>На целенаправленное развитие восприятия цвета: соотнесение по образцу (такой – не такой), выбор по образцу (дай такой), выбор по слову (дай…, где?), группировка (все такие сюда),</a:t>
            </a:r>
            <a:r>
              <a:rPr lang="ru-RU" sz="1200" kern="1200" baseline="0" dirty="0" smtClean="0"/>
              <a:t> называние (какого цвета?).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/>
              <a:t>На восприятие формы: те же игры,</a:t>
            </a:r>
            <a:r>
              <a:rPr lang="ru-RU" sz="1200" kern="1200" baseline="0" dirty="0" smtClean="0"/>
              <a:t> что и по формированию цвета, добавляются доски Сегена, почтовый ящик.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/>
              <a:t>На восприятие формы: матрешки, пирамидки, вкладыши,</a:t>
            </a:r>
            <a:r>
              <a:rPr lang="ru-RU" sz="1200" kern="1200" baseline="0" dirty="0" smtClean="0"/>
              <a:t> соотнесение по образцу, выбор по образцу, группировка, выбор по слову, называние, включение в ряд.</a:t>
            </a:r>
            <a:endParaRPr lang="ru-RU" sz="1200" kern="1200" dirty="0" smtClean="0"/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/>
              <a:t>Формирование мыслительных операций: разрезные картинки, парные игрушки и картинки, классификация, количественное представление, 4-й лишний, временные понятия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kern="1200" dirty="0" smtClean="0"/>
          </a:p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050" kern="120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8042DD-2B41-437E-BCD1-F08391EFB440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36336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течение всего периода нахождения детей в доме ребенка осуществляется контроль за уровнем  нервно-психического развития детей. На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медико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–педагогическом совещание делается заключение, даются рекомендации с целью наметить маршрут дальнейшего развития ребенка.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Методы диагностики психического развития детей, разработанные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Аксариной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Н. М., Печорой К. Л.,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Пантюхиной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Г. В. подробно описаны в книге для работников дома ребёнка: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«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Оздоровительная и воспитательная работа в доме ребёнка».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8042DD-2B41-437E-BCD1-F08391EFB440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22000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2E1CB-3F61-4C96-8480-59B6D22E9CE6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71636-6862-460F-BDB0-298045435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0900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2E1CB-3F61-4C96-8480-59B6D22E9CE6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71636-6862-460F-BDB0-298045435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8753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2E1CB-3F61-4C96-8480-59B6D22E9CE6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71636-6862-460F-BDB0-298045435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19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2E1CB-3F61-4C96-8480-59B6D22E9CE6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71636-6862-460F-BDB0-298045435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026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2E1CB-3F61-4C96-8480-59B6D22E9CE6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71636-6862-460F-BDB0-298045435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9040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2E1CB-3F61-4C96-8480-59B6D22E9CE6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71636-6862-460F-BDB0-298045435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8142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2E1CB-3F61-4C96-8480-59B6D22E9CE6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71636-6862-460F-BDB0-298045435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4456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2E1CB-3F61-4C96-8480-59B6D22E9CE6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71636-6862-460F-BDB0-298045435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670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2E1CB-3F61-4C96-8480-59B6D22E9CE6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71636-6862-460F-BDB0-298045435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12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2E1CB-3F61-4C96-8480-59B6D22E9CE6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71636-6862-460F-BDB0-298045435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0431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2E1CB-3F61-4C96-8480-59B6D22E9CE6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71636-6862-460F-BDB0-298045435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836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r="8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72E1CB-3F61-4C96-8480-59B6D22E9CE6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D71636-6862-460F-BDB0-298045435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6037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475656" y="980728"/>
            <a:ext cx="6192688" cy="2952327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ГБУЗ ТО «Тюменский специализированный дом ребенка»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Методика проведения занятий по сенсорному развитию</a:t>
            </a:r>
            <a:endParaRPr lang="ru-RU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371600" y="4005064"/>
            <a:ext cx="6400800" cy="2160240"/>
          </a:xfrm>
        </p:spPr>
        <p:txBody>
          <a:bodyPr>
            <a:normAutofit fontScale="85000" lnSpcReduction="20000"/>
          </a:bodyPr>
          <a:lstStyle/>
          <a:p>
            <a:pPr algn="r"/>
            <a:endParaRPr lang="ru-RU" sz="2600" dirty="0" smtClean="0">
              <a:solidFill>
                <a:schemeClr val="tx1"/>
              </a:solidFill>
            </a:endParaRPr>
          </a:p>
          <a:p>
            <a:pPr algn="r"/>
            <a:r>
              <a:rPr lang="ru-RU" sz="2600" b="1" dirty="0" smtClean="0">
                <a:solidFill>
                  <a:schemeClr val="tx1"/>
                </a:solidFill>
              </a:rPr>
              <a:t>Автор: Куликова Елена Валерьевна,</a:t>
            </a:r>
          </a:p>
          <a:p>
            <a:pPr algn="r"/>
            <a:r>
              <a:rPr lang="ru-RU" sz="2600" b="1" dirty="0">
                <a:solidFill>
                  <a:schemeClr val="tx1"/>
                </a:solidFill>
              </a:rPr>
              <a:t>в</a:t>
            </a:r>
            <a:r>
              <a:rPr lang="ru-RU" sz="2600" b="1" dirty="0" smtClean="0">
                <a:solidFill>
                  <a:schemeClr val="tx1"/>
                </a:solidFill>
              </a:rPr>
              <a:t>оспитатель 3 группы</a:t>
            </a:r>
            <a:endParaRPr lang="ru-RU" sz="1400" b="1" dirty="0">
              <a:solidFill>
                <a:schemeClr val="tx1"/>
              </a:solidFill>
            </a:endParaRPr>
          </a:p>
          <a:p>
            <a:pPr algn="r"/>
            <a:endParaRPr lang="ru-RU" sz="1400" b="1" dirty="0" smtClean="0">
              <a:solidFill>
                <a:schemeClr val="tx1"/>
              </a:solidFill>
            </a:endParaRPr>
          </a:p>
          <a:p>
            <a:pPr algn="r"/>
            <a:endParaRPr lang="ru-RU" sz="1400" b="1" dirty="0" smtClean="0">
              <a:solidFill>
                <a:schemeClr val="tx1"/>
              </a:solidFill>
            </a:endParaRPr>
          </a:p>
          <a:p>
            <a:pPr algn="r"/>
            <a:endParaRPr lang="ru-RU" sz="1400" b="1" dirty="0">
              <a:solidFill>
                <a:schemeClr val="tx1"/>
              </a:solidFill>
            </a:endParaRPr>
          </a:p>
          <a:p>
            <a:pPr algn="r"/>
            <a:endParaRPr lang="ru-RU" sz="1400" b="1" dirty="0" smtClean="0">
              <a:solidFill>
                <a:schemeClr val="tx1"/>
              </a:solidFill>
            </a:endParaRPr>
          </a:p>
          <a:p>
            <a:r>
              <a:rPr lang="ru-RU" sz="2000" b="1" dirty="0" smtClean="0">
                <a:solidFill>
                  <a:schemeClr val="tx1"/>
                </a:solidFill>
              </a:rPr>
              <a:t>Тюмень - 2018</a:t>
            </a:r>
            <a:endParaRPr lang="ru-RU" sz="2000" b="1" dirty="0">
              <a:solidFill>
                <a:schemeClr val="tx1"/>
              </a:solidFill>
            </a:endParaRPr>
          </a:p>
          <a:p>
            <a:pPr algn="r"/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4" name="AutoShape 2" descr="C:\Users\hp\Pictures\%D0%BA%D0%B0%D1%80%D1%82%D0%B8%D0%BD%D0%BA%D0%B8\i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C:\Users\hp\Pictures\%D0%BA%D0%B0%D1%80%D1%82%D0%B8%D0%BD%D0%BA%D0%B8\i.webp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831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274638"/>
            <a:ext cx="6851104" cy="1786210"/>
          </a:xfrm>
        </p:spPr>
        <p:txBody>
          <a:bodyPr>
            <a:normAutofit/>
          </a:bodyPr>
          <a:lstStyle/>
          <a:p>
            <a:r>
              <a:rPr lang="ru-RU" altLang="ru-RU" sz="2800" kern="0" dirty="0">
                <a:solidFill>
                  <a:srgbClr val="000000"/>
                </a:solidFill>
                <a:cs typeface="Times New Roman" pitchFamily="18" charset="0"/>
              </a:rPr>
              <a:t>Сенсорное воспитание детей раннего возраста – это фундамент всего умственного развития.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35696" y="2204864"/>
            <a:ext cx="6851104" cy="3180184"/>
          </a:xfrm>
        </p:spPr>
        <p:txBody>
          <a:bodyPr>
            <a:normAutofit fontScale="85000" lnSpcReduction="10000"/>
          </a:bodyPr>
          <a:lstStyle/>
          <a:p>
            <a:pPr marL="0" lvl="0" indent="0" algn="just" fontAlgn="base">
              <a:spcAft>
                <a:spcPct val="0"/>
              </a:spcAft>
              <a:buNone/>
            </a:pPr>
            <a:r>
              <a:rPr lang="ru-RU" sz="2800" i="1" dirty="0" smtClean="0"/>
              <a:t>«Корни </a:t>
            </a:r>
            <a:r>
              <a:rPr lang="ru-RU" sz="2800" i="1" dirty="0"/>
              <a:t>мысли лежат у ребёнка в </a:t>
            </a:r>
            <a:r>
              <a:rPr lang="ru-RU" sz="2800" i="1" dirty="0" smtClean="0"/>
              <a:t>чувствовании»</a:t>
            </a:r>
            <a:r>
              <a:rPr lang="ru-RU" sz="2800" i="1" dirty="0"/>
              <a:t> </a:t>
            </a:r>
            <a:endParaRPr lang="ru-RU" sz="2800" i="1" dirty="0" smtClean="0"/>
          </a:p>
          <a:p>
            <a:pPr marL="0" lvl="0" indent="0" algn="r" fontAlgn="base">
              <a:spcAft>
                <a:spcPct val="0"/>
              </a:spcAft>
              <a:buNone/>
            </a:pPr>
            <a:r>
              <a:rPr lang="ru-RU" sz="2800" i="1" dirty="0" smtClean="0"/>
              <a:t>И.М</a:t>
            </a:r>
            <a:r>
              <a:rPr lang="ru-RU" sz="2800" i="1" dirty="0"/>
              <a:t>. </a:t>
            </a:r>
            <a:r>
              <a:rPr lang="ru-RU" sz="2800" i="1" dirty="0" smtClean="0"/>
              <a:t>Сеченов </a:t>
            </a:r>
          </a:p>
          <a:p>
            <a:pPr marL="0" lvl="0" indent="0" algn="just" fontAlgn="base">
              <a:spcAft>
                <a:spcPct val="0"/>
              </a:spcAft>
              <a:buNone/>
            </a:pPr>
            <a:endParaRPr lang="ru-RU" sz="2800" i="1" dirty="0" smtClean="0"/>
          </a:p>
          <a:p>
            <a:pPr marL="0" lvl="0" indent="0" algn="just" fontAlgn="base">
              <a:spcAft>
                <a:spcPct val="0"/>
              </a:spcAft>
              <a:buNone/>
            </a:pPr>
            <a:r>
              <a:rPr lang="ru-RU" altLang="ru-RU" sz="2800" kern="0" dirty="0" smtClean="0">
                <a:solidFill>
                  <a:srgbClr val="000000"/>
                </a:solidFill>
              </a:rPr>
              <a:t>Успешность </a:t>
            </a:r>
            <a:r>
              <a:rPr lang="ru-RU" altLang="ru-RU" sz="2800" kern="0" dirty="0">
                <a:solidFill>
                  <a:srgbClr val="000000"/>
                </a:solidFill>
              </a:rPr>
              <a:t>умственного, физического, эстетического воспитания в значительной степени зависит от  уровня сенсорного развития детей, т. е. от того насколько ребенок слышит, видит, осязает окружающее.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4741" y="5385048"/>
            <a:ext cx="2209428" cy="1472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997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274638"/>
            <a:ext cx="6851104" cy="1143000"/>
          </a:xfrm>
        </p:spPr>
        <p:txBody>
          <a:bodyPr>
            <a:normAutofit fontScale="90000"/>
          </a:bodyPr>
          <a:lstStyle/>
          <a:p>
            <a:r>
              <a:rPr lang="ru-RU" altLang="ru-RU" sz="2400" b="1" kern="0" dirty="0">
                <a:solidFill>
                  <a:srgbClr val="000000"/>
                </a:solidFill>
              </a:rPr>
              <a:t>Цель - </a:t>
            </a:r>
            <a:r>
              <a:rPr lang="ru-RU" altLang="ru-RU" sz="2400" kern="0" dirty="0">
                <a:solidFill>
                  <a:srgbClr val="000000"/>
                </a:solidFill>
              </a:rPr>
              <a:t>обогащение чувственного опыта детей раннего возраста, формирование предпосылок для  дальнейшего</a:t>
            </a:r>
            <a:r>
              <a:rPr lang="ru-RU" altLang="ru-RU" sz="2400" b="1" i="1" kern="0" dirty="0">
                <a:solidFill>
                  <a:srgbClr val="000000"/>
                </a:solidFill>
              </a:rPr>
              <a:t> </a:t>
            </a:r>
            <a:r>
              <a:rPr lang="ru-RU" altLang="ru-RU" sz="2400" kern="0" dirty="0">
                <a:solidFill>
                  <a:srgbClr val="000000"/>
                </a:solidFill>
              </a:rPr>
              <a:t>умственного развития.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35696" y="1600200"/>
            <a:ext cx="7056784" cy="5257800"/>
          </a:xfrm>
        </p:spPr>
        <p:txBody>
          <a:bodyPr>
            <a:normAutofit/>
          </a:bodyPr>
          <a:lstStyle/>
          <a:p>
            <a:pPr marL="0" lvl="0" indent="0" algn="ctr" fontAlgn="base">
              <a:spcAft>
                <a:spcPct val="0"/>
              </a:spcAft>
              <a:buNone/>
              <a:defRPr/>
            </a:pPr>
            <a:r>
              <a:rPr lang="ru-RU" sz="2000" b="1" kern="0" dirty="0">
                <a:solidFill>
                  <a:srgbClr val="000000"/>
                </a:solidFill>
              </a:rPr>
              <a:t>Задачи:</a:t>
            </a:r>
            <a:endParaRPr lang="ru-RU" sz="2000" kern="0" dirty="0">
              <a:solidFill>
                <a:srgbClr val="000000"/>
              </a:solidFill>
            </a:endParaRPr>
          </a:p>
          <a:p>
            <a:pPr lvl="0" algn="just" fontAlgn="base">
              <a:spcAft>
                <a:spcPct val="0"/>
              </a:spcAft>
              <a:buFontTx/>
              <a:buChar char="•"/>
              <a:defRPr/>
            </a:pPr>
            <a:r>
              <a:rPr lang="ru-RU" sz="2000" kern="0" dirty="0">
                <a:solidFill>
                  <a:srgbClr val="000000"/>
                </a:solidFill>
              </a:rPr>
              <a:t>создать условия для обогащения чувственного опыта</a:t>
            </a:r>
            <a:r>
              <a:rPr lang="ru-RU" sz="2000" kern="0" dirty="0" smtClean="0">
                <a:solidFill>
                  <a:srgbClr val="000000"/>
                </a:solidFill>
              </a:rPr>
              <a:t>, </a:t>
            </a:r>
            <a:r>
              <a:rPr lang="ru-RU" sz="2000" kern="0" dirty="0">
                <a:solidFill>
                  <a:srgbClr val="000000"/>
                </a:solidFill>
              </a:rPr>
              <a:t>необходимого для полноценного восприятия окружающего мира, и накопления сенсорного опыта детей в ходе предметно-игровой деятельности через игры с дидактическим </a:t>
            </a:r>
            <a:r>
              <a:rPr lang="ru-RU" sz="2000" kern="0" dirty="0" smtClean="0">
                <a:solidFill>
                  <a:srgbClr val="000000"/>
                </a:solidFill>
              </a:rPr>
              <a:t>материалом;</a:t>
            </a:r>
            <a:endParaRPr lang="ru-RU" sz="2000" kern="0" dirty="0">
              <a:solidFill>
                <a:srgbClr val="000000"/>
              </a:solidFill>
            </a:endParaRPr>
          </a:p>
          <a:p>
            <a:pPr lvl="0" algn="just" fontAlgn="base">
              <a:spcAft>
                <a:spcPct val="0"/>
              </a:spcAft>
              <a:buFontTx/>
              <a:buChar char="•"/>
              <a:defRPr/>
            </a:pPr>
            <a:r>
              <a:rPr lang="ru-RU" sz="2000" kern="0" dirty="0">
                <a:solidFill>
                  <a:srgbClr val="000000"/>
                </a:solidFill>
              </a:rPr>
              <a:t>формировать умения ориентироваться в различных свойствах предметов (цвете, величине, форме, количестве, положении в пространстве и пр</a:t>
            </a:r>
            <a:r>
              <a:rPr lang="ru-RU" sz="2000" kern="0" dirty="0" smtClean="0">
                <a:solidFill>
                  <a:srgbClr val="000000"/>
                </a:solidFill>
              </a:rPr>
              <a:t>.);</a:t>
            </a:r>
            <a:endParaRPr lang="ru-RU" sz="2000" kern="0" dirty="0">
              <a:solidFill>
                <a:srgbClr val="000000"/>
              </a:solidFill>
            </a:endParaRPr>
          </a:p>
          <a:p>
            <a:pPr lvl="0" algn="just" fontAlgn="base">
              <a:spcAft>
                <a:spcPct val="0"/>
              </a:spcAft>
              <a:buFontTx/>
              <a:buChar char="•"/>
              <a:defRPr/>
            </a:pPr>
            <a:r>
              <a:rPr lang="ru-RU" sz="2000" kern="0" dirty="0">
                <a:solidFill>
                  <a:srgbClr val="000000"/>
                </a:solidFill>
              </a:rPr>
              <a:t>воспитывать первичные волевые черты характера в процессе овладения целенаправленными действиями с предметами ( умение не отвлекаться от поставленной задачи, доводить ее до завершения, стремиться к получению  положительного результата и т.д.).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6908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8452" y="4221088"/>
            <a:ext cx="1872208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7814" y="2331212"/>
            <a:ext cx="1086186" cy="814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622" y="2360156"/>
            <a:ext cx="1009003" cy="756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3227" y="2282305"/>
            <a:ext cx="932954" cy="932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1797" y="2360158"/>
            <a:ext cx="1258939" cy="708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274638"/>
            <a:ext cx="6851104" cy="1143000"/>
          </a:xfrm>
        </p:spPr>
        <p:txBody>
          <a:bodyPr/>
          <a:lstStyle/>
          <a:p>
            <a:r>
              <a:rPr lang="ru-RU" dirty="0" smtClean="0"/>
              <a:t>Сенсорные эталоны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9672" y="1628800"/>
            <a:ext cx="7344816" cy="4525963"/>
          </a:xfrm>
        </p:spPr>
        <p:txBody>
          <a:bodyPr/>
          <a:lstStyle/>
          <a:p>
            <a:r>
              <a:rPr lang="ru-RU" dirty="0" smtClean="0"/>
              <a:t>Цвет:</a:t>
            </a:r>
          </a:p>
          <a:p>
            <a:r>
              <a:rPr lang="ru-RU" dirty="0" smtClean="0"/>
              <a:t>Форма: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Величина:  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203848" y="1700808"/>
            <a:ext cx="457200" cy="457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843536" y="1700808"/>
            <a:ext cx="457200" cy="4572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487416" y="1700808"/>
            <a:ext cx="457200" cy="457200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148064" y="1700808"/>
            <a:ext cx="457200" cy="457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783560" y="1700808"/>
            <a:ext cx="457200" cy="457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444208" y="1706166"/>
            <a:ext cx="457200" cy="4572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7079704" y="1706166"/>
            <a:ext cx="457200" cy="457200"/>
          </a:xfrm>
          <a:prstGeom prst="ellipse">
            <a:avLst/>
          </a:prstGeom>
          <a:solidFill>
            <a:srgbClr val="FB630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7704348" y="1706166"/>
            <a:ext cx="468052" cy="45720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8379221" y="1711524"/>
            <a:ext cx="457200" cy="457200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2136" y="2311559"/>
            <a:ext cx="805349" cy="805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5075" y="2564904"/>
            <a:ext cx="816003" cy="63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3526" y="2311559"/>
            <a:ext cx="956440" cy="956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Овал 12"/>
          <p:cNvSpPr/>
          <p:nvPr/>
        </p:nvSpPr>
        <p:spPr>
          <a:xfrm>
            <a:off x="3341204" y="3147178"/>
            <a:ext cx="639688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195690" y="3173533"/>
            <a:ext cx="558239" cy="595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044927" y="3392055"/>
            <a:ext cx="738077" cy="37684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Равнобедренный треугольник 15"/>
          <p:cNvSpPr/>
          <p:nvPr/>
        </p:nvSpPr>
        <p:spPr>
          <a:xfrm>
            <a:off x="6038482" y="3215259"/>
            <a:ext cx="679642" cy="568605"/>
          </a:xfrm>
          <a:prstGeom prst="triangl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6903019" y="3284676"/>
            <a:ext cx="801329" cy="4842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6982" y="4678844"/>
            <a:ext cx="1414452" cy="1414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4358" y="5157192"/>
            <a:ext cx="804863" cy="80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8700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84098641"/>
              </p:ext>
            </p:extLst>
          </p:nvPr>
        </p:nvGraphicFramePr>
        <p:xfrm>
          <a:off x="1619672" y="0"/>
          <a:ext cx="7524328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85843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705111482"/>
              </p:ext>
            </p:extLst>
          </p:nvPr>
        </p:nvGraphicFramePr>
        <p:xfrm>
          <a:off x="1835696" y="908720"/>
          <a:ext cx="7308304" cy="5949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979712" y="116632"/>
            <a:ext cx="6851104" cy="5040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Формы проведения занятий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383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0"/>
            <a:ext cx="7308304" cy="11430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Методы и приемы проведения занятий по сенсорному развитию</a:t>
            </a:r>
            <a:endParaRPr lang="ru-RU" sz="2400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325488509"/>
              </p:ext>
            </p:extLst>
          </p:nvPr>
        </p:nvGraphicFramePr>
        <p:xfrm>
          <a:off x="1835696" y="1052736"/>
          <a:ext cx="7308304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62689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835696" y="0"/>
            <a:ext cx="7308304" cy="1143000"/>
          </a:xfrm>
        </p:spPr>
        <p:txBody>
          <a:bodyPr/>
          <a:lstStyle/>
          <a:p>
            <a:r>
              <a:rPr lang="ru-RU" dirty="0" smtClean="0"/>
              <a:t>Дидактические игры</a:t>
            </a:r>
            <a:endParaRPr lang="ru-RU"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2114213" y="1092142"/>
            <a:ext cx="6499027" cy="5692914"/>
            <a:chOff x="3160925" y="1092142"/>
            <a:chExt cx="4906217" cy="5692914"/>
          </a:xfrm>
        </p:grpSpPr>
        <p:sp>
          <p:nvSpPr>
            <p:cNvPr id="9" name="Полилиния 8"/>
            <p:cNvSpPr/>
            <p:nvPr/>
          </p:nvSpPr>
          <p:spPr>
            <a:xfrm>
              <a:off x="3168108" y="1092142"/>
              <a:ext cx="4891853" cy="714184"/>
            </a:xfrm>
            <a:custGeom>
              <a:avLst/>
              <a:gdLst>
                <a:gd name="connsiteX0" fmla="*/ 0 w 5435996"/>
                <a:gd name="connsiteY0" fmla="*/ 0 h 714184"/>
                <a:gd name="connsiteX1" fmla="*/ 5435996 w 5435996"/>
                <a:gd name="connsiteY1" fmla="*/ 0 h 714184"/>
                <a:gd name="connsiteX2" fmla="*/ 5435996 w 5435996"/>
                <a:gd name="connsiteY2" fmla="*/ 714184 h 714184"/>
                <a:gd name="connsiteX3" fmla="*/ 0 w 5435996"/>
                <a:gd name="connsiteY3" fmla="*/ 714184 h 714184"/>
                <a:gd name="connsiteX4" fmla="*/ 0 w 5435996"/>
                <a:gd name="connsiteY4" fmla="*/ 0 h 714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35996" h="714184">
                  <a:moveTo>
                    <a:pt x="0" y="0"/>
                  </a:moveTo>
                  <a:lnTo>
                    <a:pt x="5435996" y="0"/>
                  </a:lnTo>
                  <a:lnTo>
                    <a:pt x="5435996" y="714184"/>
                  </a:lnTo>
                  <a:lnTo>
                    <a:pt x="0" y="71418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0800" tIns="50800" rIns="50800" bIns="50800" numCol="1" spcCol="127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000" kern="1200" dirty="0" smtClean="0"/>
                <a:t>На целенаправленное развитие восприятия цвета</a:t>
              </a:r>
            </a:p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500" kern="1200" dirty="0"/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3175289" y="3242895"/>
              <a:ext cx="4891853" cy="700971"/>
            </a:xfrm>
            <a:custGeom>
              <a:avLst/>
              <a:gdLst>
                <a:gd name="connsiteX0" fmla="*/ 0 w 2953273"/>
                <a:gd name="connsiteY0" fmla="*/ 0 h 700971"/>
                <a:gd name="connsiteX1" fmla="*/ 2953273 w 2953273"/>
                <a:gd name="connsiteY1" fmla="*/ 0 h 700971"/>
                <a:gd name="connsiteX2" fmla="*/ 2953273 w 2953273"/>
                <a:gd name="connsiteY2" fmla="*/ 700971 h 700971"/>
                <a:gd name="connsiteX3" fmla="*/ 0 w 2953273"/>
                <a:gd name="connsiteY3" fmla="*/ 700971 h 700971"/>
                <a:gd name="connsiteX4" fmla="*/ 0 w 2953273"/>
                <a:gd name="connsiteY4" fmla="*/ 0 h 700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53273" h="700971">
                  <a:moveTo>
                    <a:pt x="0" y="0"/>
                  </a:moveTo>
                  <a:lnTo>
                    <a:pt x="2953273" y="0"/>
                  </a:lnTo>
                  <a:lnTo>
                    <a:pt x="2953273" y="700971"/>
                  </a:lnTo>
                  <a:lnTo>
                    <a:pt x="0" y="70097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1419125"/>
                <a:satOff val="5687"/>
                <a:lumOff val="1233"/>
                <a:alphaOff val="0"/>
              </a:schemeClr>
            </a:fillRef>
            <a:effectRef idx="0">
              <a:schemeClr val="accent5">
                <a:hueOff val="-1419125"/>
                <a:satOff val="5687"/>
                <a:lumOff val="1233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/>
                <a:t>На количество предметов</a:t>
              </a:r>
              <a:endParaRPr lang="ru-RU" sz="1800" kern="1200" dirty="0"/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3168108" y="2514118"/>
              <a:ext cx="4891853" cy="700971"/>
            </a:xfrm>
            <a:custGeom>
              <a:avLst/>
              <a:gdLst>
                <a:gd name="connsiteX0" fmla="*/ 0 w 2711182"/>
                <a:gd name="connsiteY0" fmla="*/ 0 h 700971"/>
                <a:gd name="connsiteX1" fmla="*/ 2711182 w 2711182"/>
                <a:gd name="connsiteY1" fmla="*/ 0 h 700971"/>
                <a:gd name="connsiteX2" fmla="*/ 2711182 w 2711182"/>
                <a:gd name="connsiteY2" fmla="*/ 700971 h 700971"/>
                <a:gd name="connsiteX3" fmla="*/ 0 w 2711182"/>
                <a:gd name="connsiteY3" fmla="*/ 700971 h 700971"/>
                <a:gd name="connsiteX4" fmla="*/ 0 w 2711182"/>
                <a:gd name="connsiteY4" fmla="*/ 0 h 700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1182" h="700971">
                  <a:moveTo>
                    <a:pt x="0" y="0"/>
                  </a:moveTo>
                  <a:lnTo>
                    <a:pt x="2711182" y="0"/>
                  </a:lnTo>
                  <a:lnTo>
                    <a:pt x="2711182" y="700971"/>
                  </a:lnTo>
                  <a:lnTo>
                    <a:pt x="0" y="70097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2838251"/>
                <a:satOff val="11375"/>
                <a:lumOff val="2465"/>
                <a:alphaOff val="0"/>
              </a:schemeClr>
            </a:fillRef>
            <a:effectRef idx="0">
              <a:schemeClr val="accent5">
                <a:hueOff val="-2838251"/>
                <a:satOff val="11375"/>
                <a:lumOff val="246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dirty="0"/>
                <a:t>На восприятие формы</a:t>
              </a:r>
              <a:endParaRPr lang="ru-RU" dirty="0"/>
            </a:p>
          </p:txBody>
        </p:sp>
        <p:sp>
          <p:nvSpPr>
            <p:cNvPr id="12" name="Полилиния 11"/>
            <p:cNvSpPr/>
            <p:nvPr/>
          </p:nvSpPr>
          <p:spPr>
            <a:xfrm>
              <a:off x="3160925" y="1806326"/>
              <a:ext cx="4891853" cy="700971"/>
            </a:xfrm>
            <a:custGeom>
              <a:avLst/>
              <a:gdLst>
                <a:gd name="connsiteX0" fmla="*/ 0 w 3246377"/>
                <a:gd name="connsiteY0" fmla="*/ 0 h 700971"/>
                <a:gd name="connsiteX1" fmla="*/ 3246377 w 3246377"/>
                <a:gd name="connsiteY1" fmla="*/ 0 h 700971"/>
                <a:gd name="connsiteX2" fmla="*/ 3246377 w 3246377"/>
                <a:gd name="connsiteY2" fmla="*/ 700971 h 700971"/>
                <a:gd name="connsiteX3" fmla="*/ 0 w 3246377"/>
                <a:gd name="connsiteY3" fmla="*/ 700971 h 700971"/>
                <a:gd name="connsiteX4" fmla="*/ 0 w 3246377"/>
                <a:gd name="connsiteY4" fmla="*/ 0 h 700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46377" h="700971">
                  <a:moveTo>
                    <a:pt x="0" y="0"/>
                  </a:moveTo>
                  <a:lnTo>
                    <a:pt x="3246377" y="0"/>
                  </a:lnTo>
                  <a:lnTo>
                    <a:pt x="3246377" y="700971"/>
                  </a:lnTo>
                  <a:lnTo>
                    <a:pt x="0" y="70097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4257376"/>
                <a:satOff val="17062"/>
                <a:lumOff val="3698"/>
                <a:alphaOff val="0"/>
              </a:schemeClr>
            </a:fillRef>
            <a:effectRef idx="0">
              <a:schemeClr val="accent5">
                <a:hueOff val="-4257376"/>
                <a:satOff val="17062"/>
                <a:lumOff val="369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/>
                <a:t>На восприятие формы</a:t>
              </a:r>
              <a:endParaRPr lang="ru-RU" sz="1800" kern="1200" dirty="0"/>
            </a:p>
          </p:txBody>
        </p:sp>
        <p:sp>
          <p:nvSpPr>
            <p:cNvPr id="13" name="Полилиния 12"/>
            <p:cNvSpPr/>
            <p:nvPr/>
          </p:nvSpPr>
          <p:spPr>
            <a:xfrm>
              <a:off x="3175289" y="3958724"/>
              <a:ext cx="4877489" cy="700971"/>
            </a:xfrm>
            <a:custGeom>
              <a:avLst/>
              <a:gdLst>
                <a:gd name="connsiteX0" fmla="*/ 0 w 3031740"/>
                <a:gd name="connsiteY0" fmla="*/ 0 h 700971"/>
                <a:gd name="connsiteX1" fmla="*/ 3031740 w 3031740"/>
                <a:gd name="connsiteY1" fmla="*/ 0 h 700971"/>
                <a:gd name="connsiteX2" fmla="*/ 3031740 w 3031740"/>
                <a:gd name="connsiteY2" fmla="*/ 700971 h 700971"/>
                <a:gd name="connsiteX3" fmla="*/ 0 w 3031740"/>
                <a:gd name="connsiteY3" fmla="*/ 700971 h 700971"/>
                <a:gd name="connsiteX4" fmla="*/ 0 w 3031740"/>
                <a:gd name="connsiteY4" fmla="*/ 0 h 700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31740" h="700971">
                  <a:moveTo>
                    <a:pt x="0" y="0"/>
                  </a:moveTo>
                  <a:lnTo>
                    <a:pt x="3031740" y="0"/>
                  </a:lnTo>
                  <a:lnTo>
                    <a:pt x="3031740" y="700971"/>
                  </a:lnTo>
                  <a:lnTo>
                    <a:pt x="0" y="70097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5676501"/>
                <a:satOff val="22749"/>
                <a:lumOff val="4930"/>
                <a:alphaOff val="0"/>
              </a:schemeClr>
            </a:fillRef>
            <a:effectRef idx="0">
              <a:schemeClr val="accent5">
                <a:hueOff val="-5676501"/>
                <a:satOff val="22749"/>
                <a:lumOff val="493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/>
                <a:t>На развитие первоначальных представлений о природе</a:t>
              </a:r>
              <a:endParaRPr lang="ru-RU" sz="1800" kern="1200" dirty="0"/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3182470" y="4659695"/>
              <a:ext cx="4870308" cy="700971"/>
            </a:xfrm>
            <a:custGeom>
              <a:avLst/>
              <a:gdLst>
                <a:gd name="connsiteX0" fmla="*/ 0 w 3155856"/>
                <a:gd name="connsiteY0" fmla="*/ 0 h 700971"/>
                <a:gd name="connsiteX1" fmla="*/ 3155856 w 3155856"/>
                <a:gd name="connsiteY1" fmla="*/ 0 h 700971"/>
                <a:gd name="connsiteX2" fmla="*/ 3155856 w 3155856"/>
                <a:gd name="connsiteY2" fmla="*/ 700971 h 700971"/>
                <a:gd name="connsiteX3" fmla="*/ 0 w 3155856"/>
                <a:gd name="connsiteY3" fmla="*/ 700971 h 700971"/>
                <a:gd name="connsiteX4" fmla="*/ 0 w 3155856"/>
                <a:gd name="connsiteY4" fmla="*/ 0 h 700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55856" h="700971">
                  <a:moveTo>
                    <a:pt x="0" y="0"/>
                  </a:moveTo>
                  <a:lnTo>
                    <a:pt x="3155856" y="0"/>
                  </a:lnTo>
                  <a:lnTo>
                    <a:pt x="3155856" y="700971"/>
                  </a:lnTo>
                  <a:lnTo>
                    <a:pt x="0" y="70097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7095626"/>
                <a:satOff val="28436"/>
                <a:lumOff val="6163"/>
                <a:alphaOff val="0"/>
              </a:schemeClr>
            </a:fillRef>
            <a:effectRef idx="0">
              <a:schemeClr val="accent5">
                <a:hueOff val="-7095626"/>
                <a:satOff val="28436"/>
                <a:lumOff val="6163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/>
                <a:t>На развитие речи, мышления</a:t>
              </a:r>
              <a:endParaRPr lang="ru-RU" sz="1800" kern="1200" dirty="0"/>
            </a:p>
          </p:txBody>
        </p:sp>
        <p:sp>
          <p:nvSpPr>
            <p:cNvPr id="15" name="Полилиния 14"/>
            <p:cNvSpPr/>
            <p:nvPr/>
          </p:nvSpPr>
          <p:spPr>
            <a:xfrm>
              <a:off x="3182471" y="5383114"/>
              <a:ext cx="4870307" cy="700971"/>
            </a:xfrm>
            <a:custGeom>
              <a:avLst/>
              <a:gdLst>
                <a:gd name="connsiteX0" fmla="*/ 0 w 1305000"/>
                <a:gd name="connsiteY0" fmla="*/ 0 h 700971"/>
                <a:gd name="connsiteX1" fmla="*/ 1305000 w 1305000"/>
                <a:gd name="connsiteY1" fmla="*/ 0 h 700971"/>
                <a:gd name="connsiteX2" fmla="*/ 1305000 w 1305000"/>
                <a:gd name="connsiteY2" fmla="*/ 700971 h 700971"/>
                <a:gd name="connsiteX3" fmla="*/ 0 w 1305000"/>
                <a:gd name="connsiteY3" fmla="*/ 700971 h 700971"/>
                <a:gd name="connsiteX4" fmla="*/ 0 w 1305000"/>
                <a:gd name="connsiteY4" fmla="*/ 0 h 700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5000" h="700971">
                  <a:moveTo>
                    <a:pt x="0" y="0"/>
                  </a:moveTo>
                  <a:lnTo>
                    <a:pt x="1305000" y="0"/>
                  </a:lnTo>
                  <a:lnTo>
                    <a:pt x="1305000" y="700971"/>
                  </a:lnTo>
                  <a:lnTo>
                    <a:pt x="0" y="70097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8514751"/>
                <a:satOff val="34124"/>
                <a:lumOff val="7395"/>
                <a:alphaOff val="0"/>
              </a:schemeClr>
            </a:fillRef>
            <a:effectRef idx="0">
              <a:schemeClr val="accent5">
                <a:hueOff val="-8514751"/>
                <a:satOff val="34124"/>
                <a:lumOff val="739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/>
                <a:t>Игры Монтессори</a:t>
              </a:r>
              <a:endParaRPr lang="ru-RU" sz="1800" kern="1200" dirty="0"/>
            </a:p>
          </p:txBody>
        </p:sp>
        <p:sp>
          <p:nvSpPr>
            <p:cNvPr id="16" name="Полилиния 15"/>
            <p:cNvSpPr/>
            <p:nvPr/>
          </p:nvSpPr>
          <p:spPr>
            <a:xfrm>
              <a:off x="3189653" y="6084085"/>
              <a:ext cx="4870308" cy="700971"/>
            </a:xfrm>
            <a:custGeom>
              <a:avLst/>
              <a:gdLst>
                <a:gd name="connsiteX0" fmla="*/ 0 w 922500"/>
                <a:gd name="connsiteY0" fmla="*/ 0 h 700971"/>
                <a:gd name="connsiteX1" fmla="*/ 922500 w 922500"/>
                <a:gd name="connsiteY1" fmla="*/ 0 h 700971"/>
                <a:gd name="connsiteX2" fmla="*/ 922500 w 922500"/>
                <a:gd name="connsiteY2" fmla="*/ 700971 h 700971"/>
                <a:gd name="connsiteX3" fmla="*/ 0 w 922500"/>
                <a:gd name="connsiteY3" fmla="*/ 700971 h 700971"/>
                <a:gd name="connsiteX4" fmla="*/ 0 w 922500"/>
                <a:gd name="connsiteY4" fmla="*/ 0 h 700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2500" h="700971">
                  <a:moveTo>
                    <a:pt x="0" y="0"/>
                  </a:moveTo>
                  <a:lnTo>
                    <a:pt x="922500" y="0"/>
                  </a:lnTo>
                  <a:lnTo>
                    <a:pt x="922500" y="700971"/>
                  </a:lnTo>
                  <a:lnTo>
                    <a:pt x="0" y="70097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9933876"/>
                <a:satOff val="39811"/>
                <a:lumOff val="8628"/>
                <a:alphaOff val="0"/>
              </a:schemeClr>
            </a:fillRef>
            <a:effectRef idx="0">
              <a:schemeClr val="accent5">
                <a:hueOff val="-9933876"/>
                <a:satOff val="39811"/>
                <a:lumOff val="862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/>
                <a:t>Дары Фребеля</a:t>
              </a:r>
              <a:endParaRPr lang="ru-RU" sz="18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649066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47664" y="1052736"/>
            <a:ext cx="6048672" cy="5040560"/>
          </a:xfrm>
        </p:spPr>
        <p:txBody>
          <a:bodyPr/>
          <a:lstStyle/>
          <a:p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Спасибо</a:t>
            </a:r>
            <a:b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 за</a:t>
            </a:r>
            <a:b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 внимание!</a:t>
            </a:r>
            <a:endParaRPr lang="ru-RU" b="1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880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</TotalTime>
  <Words>1128</Words>
  <Application>Microsoft Office PowerPoint</Application>
  <PresentationFormat>Экран (4:3)</PresentationFormat>
  <Paragraphs>157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ГБУЗ ТО «Тюменский специализированный дом ребенка»    Методика проведения занятий по сенсорному развитию</vt:lpstr>
      <vt:lpstr>Сенсорное воспитание детей раннего возраста – это фундамент всего умственного развития.</vt:lpstr>
      <vt:lpstr>Цель - обогащение чувственного опыта детей раннего возраста, формирование предпосылок для  дальнейшего умственного развития.</vt:lpstr>
      <vt:lpstr>Сенсорные эталоны</vt:lpstr>
      <vt:lpstr>Презентация PowerPoint</vt:lpstr>
      <vt:lpstr>Формы проведения занятий</vt:lpstr>
      <vt:lpstr>Методы и приемы проведения занятий по сенсорному развитию</vt:lpstr>
      <vt:lpstr>Дидактические игры</vt:lpstr>
      <vt:lpstr>Спасибо  за  внимание!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hp</cp:lastModifiedBy>
  <cp:revision>32</cp:revision>
  <cp:lastPrinted>2018-04-06T06:11:24Z</cp:lastPrinted>
  <dcterms:created xsi:type="dcterms:W3CDTF">2018-04-05T07:53:15Z</dcterms:created>
  <dcterms:modified xsi:type="dcterms:W3CDTF">2018-04-06T06:18:02Z</dcterms:modified>
</cp:coreProperties>
</file>