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8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78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sndAc>
      <p:stSnd loop="1"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ndAc>
      <p:stSnd loop="1"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27784" y="2204864"/>
            <a:ext cx="4230216" cy="2378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Игры предназначены для детей дошкольного возраста, направлены на развитие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темпа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и ритма речи, речевого дыхания, умения делать длительный выдох, умения вырабатывать правильную воздушную струю, на развитие интонационной выразительности речи детей.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sndAc>
      <p:stSnd loop="1"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«Хлопки в ладоши» </a:t>
            </a: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Цель</a:t>
            </a:r>
            <a:r>
              <a:rPr lang="ru-RU" sz="2000" dirty="0" smtClean="0"/>
              <a:t>: развитие темпа и ритма речи</a:t>
            </a:r>
            <a:r>
              <a:rPr lang="ru-RU" sz="2000" b="1" dirty="0" smtClean="0"/>
              <a:t>. </a:t>
            </a:r>
            <a:endParaRPr lang="ru-RU" sz="2000" dirty="0" smtClean="0"/>
          </a:p>
          <a:p>
            <a:r>
              <a:rPr lang="ru-RU" sz="2000" dirty="0" smtClean="0"/>
              <a:t>Паша </a:t>
            </a:r>
            <a:r>
              <a:rPr lang="ru-RU" sz="2000" dirty="0" smtClean="0"/>
              <a:t>очень любит хлопать в ладоши. Посмотри на картинки и повтори за ним.</a:t>
            </a:r>
          </a:p>
          <a:p>
            <a:r>
              <a:rPr lang="ru-RU" sz="2000" dirty="0" smtClean="0"/>
              <a:t>(</a:t>
            </a:r>
            <a:r>
              <a:rPr lang="ru-RU" sz="2000" dirty="0" smtClean="0"/>
              <a:t>Большая </a:t>
            </a:r>
            <a:r>
              <a:rPr lang="ru-RU" sz="2000" dirty="0" smtClean="0"/>
              <a:t>ладошка — громкий хлопок, маленькая — тихий</a:t>
            </a:r>
            <a:r>
              <a:rPr lang="ru-RU" sz="2000" dirty="0" smtClean="0"/>
              <a:t>)</a:t>
            </a:r>
          </a:p>
          <a:p>
            <a:endParaRPr lang="ru-RU" sz="2000" dirty="0"/>
          </a:p>
        </p:txBody>
      </p:sp>
      <p:pic>
        <p:nvPicPr>
          <p:cNvPr id="5" name="Рисунок 4" descr="http://konkurs-dlya-pedagogov.info/wp-content/uploads/2014/04/041614_0413_111111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1310640" cy="14706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6" name="Рисунок 5" descr="http://konkurs-dlya-pedagogov.info/wp-content/uploads/2014/04/041614_0413_111112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990600" cy="9525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7" name="Рисунок 6" descr="http://konkurs-dlya-pedagogov.info/wp-content/uploads/2014/04/041614_0413_111111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17032"/>
            <a:ext cx="1310640" cy="14706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8" name="Рисунок 7" descr="http://konkurs-dlya-pedagogov.info/wp-content/uploads/2014/04/041614_0413_111112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81128"/>
            <a:ext cx="990600" cy="9525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9" name="Рисунок 8" descr="http://konkurs-dlya-pedagogov.info/wp-content/uploads/2014/04/041614_0413_111111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068960"/>
            <a:ext cx="1310640" cy="14706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571576678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764705"/>
            <a:ext cx="6370984" cy="936104"/>
          </a:xfrm>
        </p:spPr>
        <p:txBody>
          <a:bodyPr/>
          <a:lstStyle/>
          <a:p>
            <a:r>
              <a:rPr lang="ru-RU" dirty="0" smtClean="0"/>
              <a:t>«Пчёлы и мёд»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700808"/>
            <a:ext cx="7667129" cy="136815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>
                <a:solidFill>
                  <a:srgbClr val="FF0000"/>
                </a:solidFill>
              </a:rPr>
              <a:t>: развитие темпа и ритма речи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Пчёлы </a:t>
            </a:r>
            <a:r>
              <a:rPr lang="ru-RU" dirty="0" smtClean="0">
                <a:solidFill>
                  <a:srgbClr val="FF0000"/>
                </a:solidFill>
              </a:rPr>
              <a:t>— полезные насекомые. Они собирают пыльцу с цветов и делают мёд. Покажи, как жужжат пчёлы.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(Большая пчёлка — жужжать громко, маленькая — тихо)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konkurs-dlya-pedagogov.info/wp-content/uploads/2014/04/041614_0413_1111112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293096"/>
            <a:ext cx="1577340" cy="2034540"/>
          </a:xfrm>
          <a:prstGeom prst="heart">
            <a:avLst/>
          </a:prstGeom>
          <a:noFill/>
          <a:ln>
            <a:solidFill>
              <a:srgbClr val="00B0F0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5" name="Рисунок 4" descr="http://konkurs-dlya-pedagogov.info/wp-content/uploads/2014/04/041614_0413_1111113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96952"/>
            <a:ext cx="1135380" cy="1348740"/>
          </a:xfrm>
          <a:prstGeom prst="heart">
            <a:avLst/>
          </a:prstGeom>
          <a:noFill/>
          <a:ln>
            <a:solidFill>
              <a:srgbClr val="FF0000"/>
            </a:solidFill>
          </a:ln>
          <a:scene3d>
            <a:camera prst="isometricLeftDown"/>
            <a:lightRig rig="threePt" dir="t"/>
          </a:scene3d>
        </p:spPr>
      </p:pic>
      <p:pic>
        <p:nvPicPr>
          <p:cNvPr id="6" name="Рисунок 5" descr="http://konkurs-dlya-pedagogov.info/wp-content/uploads/2014/04/041614_0413_1111113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96952"/>
            <a:ext cx="1135380" cy="1348740"/>
          </a:xfrm>
          <a:prstGeom prst="heart">
            <a:avLst/>
          </a:prstGeom>
          <a:noFill/>
          <a:ln>
            <a:solidFill>
              <a:srgbClr val="FF0000"/>
            </a:solidFill>
          </a:ln>
          <a:scene3d>
            <a:camera prst="isometricLeftDown"/>
            <a:lightRig rig="threePt" dir="t"/>
          </a:scene3d>
        </p:spPr>
      </p:pic>
      <p:pic>
        <p:nvPicPr>
          <p:cNvPr id="7" name="Рисунок 6" descr="http://konkurs-dlya-pedagogov.info/wp-content/uploads/2014/04/041614_0413_1111112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068960"/>
            <a:ext cx="1577340" cy="2034540"/>
          </a:xfrm>
          <a:prstGeom prst="heart">
            <a:avLst/>
          </a:prstGeom>
          <a:noFill/>
          <a:ln>
            <a:solidFill>
              <a:srgbClr val="00B0F0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8" name="Рисунок 7" descr="http://konkurs-dlya-pedagogov.info/wp-content/uploads/2014/04/041614_0413_1111113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013176"/>
            <a:ext cx="1135380" cy="1348740"/>
          </a:xfrm>
          <a:prstGeom prst="heart">
            <a:avLst/>
          </a:prstGeom>
          <a:noFill/>
          <a:ln>
            <a:solidFill>
              <a:srgbClr val="FF0000"/>
            </a:solidFill>
          </a:ln>
          <a:scene3d>
            <a:camera prst="isometricLeftDown"/>
            <a:lightRig rig="threePt" dir="t"/>
          </a:scene3d>
        </p:spPr>
      </p:pic>
      <p:pic>
        <p:nvPicPr>
          <p:cNvPr id="9" name="Рисунок 8" descr="http://konkurs-dlya-pedagogov.info/wp-content/uploads/2014/04/041614_0413_1111113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068960"/>
            <a:ext cx="1711444" cy="1872208"/>
          </a:xfrm>
          <a:prstGeom prst="hear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/>
          <a:lstStyle/>
          <a:p>
            <a:r>
              <a:rPr lang="ru-RU" b="1" dirty="0" smtClean="0"/>
              <a:t>«Звёздное небо»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sz="2400" dirty="0" smtClean="0"/>
              <a:t>Цель: развитие темпа и ритма речи</a:t>
            </a:r>
            <a:r>
              <a:rPr lang="ru-RU" sz="2400" b="1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Ночью на небе появляются звёзды. Иногда звёздочки падают. Посмотри на картинки и покажи, как это происходит.</a:t>
            </a:r>
          </a:p>
          <a:p>
            <a:r>
              <a:rPr lang="ru-RU" sz="2400" dirty="0" smtClean="0"/>
              <a:t>(Большая звёздочка — хлопнуть в ладоши сильно, маленькая — слабо)</a:t>
            </a:r>
            <a:endParaRPr lang="ru-RU" sz="2400" dirty="0"/>
          </a:p>
        </p:txBody>
      </p:sp>
      <p:pic>
        <p:nvPicPr>
          <p:cNvPr id="7" name="Рисунок 6" descr="http://konkurs-dlya-pedagogov.info/wp-content/uploads/2014/04/041614_0413_1111145.gif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3016"/>
            <a:ext cx="1295400" cy="120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konkurs-dlya-pedagogov.info/wp-content/uploads/2014/04/041614_0413_1111145.gif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157192"/>
            <a:ext cx="1295400" cy="120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konkurs-dlya-pedagogov.info/wp-content/uploads/2014/04/041614_0413_1111145.gif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73016"/>
            <a:ext cx="1295400" cy="120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konkurs-dlya-pedagogov.info/wp-content/uploads/2014/04/041614_0413_1111145.gif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9000"/>
            <a:ext cx="1295400" cy="120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konkurs-dlya-pedagogov.info/wp-content/uploads/2014/04/041614_0413_1111146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84582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konkurs-dlya-pedagogov.info/wp-content/uploads/2014/04/041614_0413_1111146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573016"/>
            <a:ext cx="84582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konkurs-dlya-pedagogov.info/wp-content/uploads/2014/04/041614_0413_1111146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229200"/>
            <a:ext cx="84582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konkurs-dlya-pedagogov.info/wp-content/uploads/2014/04/041614_0413_1111146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49090" y="3105150"/>
            <a:ext cx="84582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6942232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000"/>
                            </p:stCondLst>
                            <p:childTnLst>
                              <p:par>
                                <p:cTn id="4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6131024" cy="576064"/>
          </a:xfrm>
        </p:spPr>
        <p:txBody>
          <a:bodyPr/>
          <a:lstStyle/>
          <a:p>
            <a:r>
              <a:rPr lang="ru-RU" b="1" dirty="0" smtClean="0"/>
              <a:t>«Кошачьи следы»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6995120" cy="4497363"/>
          </a:xfrm>
        </p:spPr>
        <p:txBody>
          <a:bodyPr/>
          <a:lstStyle/>
          <a:p>
            <a:r>
              <a:rPr lang="ru-RU" sz="2400" dirty="0" smtClean="0"/>
              <a:t>Цель: развитие темпа и ритма речи</a:t>
            </a:r>
            <a:r>
              <a:rPr lang="ru-RU" sz="2400" b="1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Кот Васька любит гулять около дома. Посмотри, какие следы он оставил.</a:t>
            </a:r>
          </a:p>
          <a:p>
            <a:r>
              <a:rPr lang="ru-RU" sz="2400" dirty="0" smtClean="0"/>
              <a:t>(Большой след — хлопнуть ладошкой по столу сильно, маленький след — слабо)</a:t>
            </a:r>
            <a:endParaRPr lang="ru-RU" sz="2400" dirty="0"/>
          </a:p>
        </p:txBody>
      </p:sp>
      <p:pic>
        <p:nvPicPr>
          <p:cNvPr id="4" name="Рисунок 3" descr="http://konkurs-dlya-pedagogov.info/wp-content/uploads/2014/04/041614_0413_111113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0457140">
            <a:off x="1331640" y="3717032"/>
            <a:ext cx="1325880" cy="151638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" name="Рисунок 4" descr="http://konkurs-dlya-pedagogov.info/wp-content/uploads/2014/04/041614_0413_111113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784434">
            <a:off x="6660232" y="3717032"/>
            <a:ext cx="1325880" cy="151638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" name="Рисунок 5" descr="http://konkurs-dlya-pedagogov.info/wp-content/uploads/2014/04/041614_0413_111113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3598352">
            <a:off x="3457076" y="4992336"/>
            <a:ext cx="1325880" cy="151638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7" name="Рисунок 6" descr="http://konkurs-dlya-pedagogov.info/wp-content/uploads/2014/04/041614_0413_1111132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921026">
            <a:off x="4250877" y="3683941"/>
            <a:ext cx="967740" cy="96774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8" name="Рисунок 7" descr="http://konkurs-dlya-pedagogov.info/wp-content/uploads/2014/04/041614_0413_1111132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430462">
            <a:off x="5706427" y="5283507"/>
            <a:ext cx="967740" cy="96774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778098"/>
          </a:xfrm>
        </p:spPr>
        <p:txBody>
          <a:bodyPr/>
          <a:lstStyle/>
          <a:p>
            <a:r>
              <a:rPr lang="ru-RU" b="1" dirty="0" smtClean="0"/>
              <a:t>«Барабан»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6635080" cy="5001419"/>
          </a:xfrm>
        </p:spPr>
        <p:txBody>
          <a:bodyPr/>
          <a:lstStyle/>
          <a:p>
            <a:r>
              <a:rPr lang="ru-RU" sz="2400" dirty="0" smtClean="0"/>
              <a:t>Цель: развитие темпа и ритма речи</a:t>
            </a:r>
            <a:r>
              <a:rPr lang="ru-RU" sz="2400" b="1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Барабан — это музыкальный инструмент. Палочками бьют по барабану, и получается ударный звук.</a:t>
            </a:r>
          </a:p>
          <a:p>
            <a:r>
              <a:rPr lang="ru-RU" sz="2400" dirty="0" smtClean="0"/>
              <a:t>(Большой кружок — стукнуть по барабану сильно, маленький — слабо)</a:t>
            </a:r>
            <a:endParaRPr lang="ru-RU" sz="2400" dirty="0"/>
          </a:p>
        </p:txBody>
      </p:sp>
      <p:pic>
        <p:nvPicPr>
          <p:cNvPr id="4" name="Рисунок 3" descr="http://konkurs-dlya-pedagogov.info/wp-content/uploads/2014/04/041614_0413_1111125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89040"/>
            <a:ext cx="1188720" cy="1226820"/>
          </a:xfrm>
          <a:prstGeom prst="teardrop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" name="Рисунок 4" descr="http://konkurs-dlya-pedagogov.info/wp-content/uploads/2014/04/041614_0413_1111125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96952"/>
            <a:ext cx="1188720" cy="1226820"/>
          </a:xfrm>
          <a:prstGeom prst="teardrop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6" name="Рисунок 5" descr="http://konkurs-dlya-pedagogov.info/wp-content/uploads/2014/04/041614_0413_1111125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08104" y="4869160"/>
            <a:ext cx="1188720" cy="1226820"/>
          </a:xfrm>
          <a:prstGeom prst="teardrop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7" name="Рисунок 6" descr="http://konkurs-dlya-pedagogov.info/wp-content/uploads/2014/04/041614_0413_1111125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11760" y="5229200"/>
            <a:ext cx="936104" cy="866780"/>
          </a:xfrm>
          <a:prstGeom prst="teardrop">
            <a:avLst/>
          </a:prstGeom>
          <a:noFill/>
          <a:ln>
            <a:solidFill>
              <a:srgbClr val="92D050"/>
            </a:solidFill>
          </a:ln>
        </p:spPr>
      </p:pic>
      <p:pic>
        <p:nvPicPr>
          <p:cNvPr id="8" name="Рисунок 7" descr="http://konkurs-dlya-pedagogov.info/wp-content/uploads/2014/04/041614_0413_1111125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7343305">
            <a:off x="3995936" y="4005064"/>
            <a:ext cx="792088" cy="794772"/>
          </a:xfrm>
          <a:prstGeom prst="teardrop">
            <a:avLst/>
          </a:prstGeom>
          <a:noFill/>
          <a:ln>
            <a:solidFill>
              <a:srgbClr val="92D050"/>
            </a:solidFill>
          </a:ln>
        </p:spPr>
      </p:pic>
      <p:pic>
        <p:nvPicPr>
          <p:cNvPr id="9" name="Рисунок 8" descr="http://konkurs-dlya-pedagogov.info/wp-content/uploads/2014/04/041614_0413_1111125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4370858">
            <a:off x="7452320" y="4365104"/>
            <a:ext cx="864096" cy="866780"/>
          </a:xfrm>
          <a:prstGeom prst="teardrop">
            <a:avLst/>
          </a:prstGeom>
          <a:noFill/>
          <a:ln>
            <a:solidFill>
              <a:srgbClr val="92D050"/>
            </a:solidFill>
          </a:ln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«Одуванчики»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6635080" cy="4425355"/>
          </a:xfrm>
        </p:spPr>
        <p:txBody>
          <a:bodyPr/>
          <a:lstStyle/>
          <a:p>
            <a:r>
              <a:rPr lang="ru-RU" sz="2400" dirty="0" smtClean="0"/>
              <a:t>Цель: развитие темпа и ритма речи</a:t>
            </a:r>
            <a:r>
              <a:rPr lang="ru-RU" sz="2400" b="1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Одуванчики </a:t>
            </a:r>
            <a:r>
              <a:rPr lang="ru-RU" sz="2400" dirty="0" smtClean="0"/>
              <a:t>— весенние цветы. Из них дети плетут венки и собирают букеты.</a:t>
            </a:r>
          </a:p>
          <a:p>
            <a:r>
              <a:rPr lang="ru-RU" sz="2400" dirty="0" smtClean="0"/>
              <a:t>(Большой цветок — стукнуть кулачком по столу сильно, маленький — слабо)</a:t>
            </a:r>
            <a:endParaRPr lang="ru-RU" sz="2400" dirty="0"/>
          </a:p>
        </p:txBody>
      </p:sp>
      <p:pic>
        <p:nvPicPr>
          <p:cNvPr id="4" name="Рисунок 3" descr="http://konkurs-dlya-pedagogov.info/wp-content/uploads/2014/04/041614_0413_1111117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89040"/>
            <a:ext cx="822960" cy="11430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" name="Рисунок 4" descr="http://konkurs-dlya-pedagogov.info/wp-content/uploads/2014/04/041614_0413_1111117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290982">
            <a:off x="6228184" y="3717032"/>
            <a:ext cx="822960" cy="11430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" name="Рисунок 5" descr="http://konkurs-dlya-pedagogov.info/wp-content/uploads/2014/04/041614_0413_1111117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3257678">
            <a:off x="6437509" y="4562695"/>
            <a:ext cx="822960" cy="11430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7" name="Рисунок 6" descr="http://konkurs-dlya-pedagogov.info/wp-content/uploads/2014/04/041614_0413_1111117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61048"/>
            <a:ext cx="822960" cy="11430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8" name="Рисунок 7" descr="http://konkurs-dlya-pedagogov.info/wp-content/uploads/2014/04/041614_0413_1111118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9512004">
            <a:off x="3097242" y="4521439"/>
            <a:ext cx="548640" cy="80772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" name="Рисунок 8" descr="http://konkurs-dlya-pedagogov.info/wp-content/uploads/2014/04/041614_0413_1111118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365104"/>
            <a:ext cx="548640" cy="80772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" name="Рисунок 9" descr="http://konkurs-dlya-pedagogov.info/wp-content/uploads/2014/04/041614_0413_1111118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945200">
            <a:off x="3881667" y="4593243"/>
            <a:ext cx="548640" cy="80772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1" name="Рисунок 10" descr="http://konkurs-dlya-pedagogov.info/wp-content/uploads/2014/04/041614_0413_1111118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621567">
            <a:off x="1619672" y="4581128"/>
            <a:ext cx="548640" cy="80772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2" name="Рисунок 11" descr="http://konkurs-dlya-pedagogov.info/wp-content/uploads/2014/04/041614_0413_1111118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9678939">
            <a:off x="755576" y="3933056"/>
            <a:ext cx="548640" cy="80772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0"/>
                            </p:stCondLst>
                            <p:childTnLst>
                              <p:par>
                                <p:cTn id="4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275040" cy="1084982"/>
          </a:xfrm>
        </p:spPr>
        <p:txBody>
          <a:bodyPr/>
          <a:lstStyle/>
          <a:p>
            <a:r>
              <a:rPr lang="ru-RU" b="1" dirty="0" smtClean="0"/>
              <a:t>«У кого больше»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sz="2400" dirty="0" smtClean="0"/>
              <a:t>Цель: развитие речевого дыхания.</a:t>
            </a:r>
          </a:p>
          <a:p>
            <a:r>
              <a:rPr lang="ru-RU" sz="2400" dirty="0" smtClean="0"/>
              <a:t>Просим </a:t>
            </a:r>
            <a:r>
              <a:rPr lang="ru-RU" sz="2400" dirty="0" smtClean="0"/>
              <a:t>ребёнка на выдохе посчитать мишек, малину, капусту. С каждым разом стараться насчитать как можно больше предметов.</a:t>
            </a:r>
          </a:p>
          <a:p>
            <a:r>
              <a:rPr lang="ru-RU" sz="1800" dirty="0" smtClean="0"/>
              <a:t>Например: она </a:t>
            </a:r>
            <a:r>
              <a:rPr lang="ru-RU" sz="1800" dirty="0" smtClean="0"/>
              <a:t>малинка, две малинки, три малинки, четыре </a:t>
            </a:r>
            <a:r>
              <a:rPr lang="ru-RU" sz="1800" dirty="0" smtClean="0"/>
              <a:t>малинки.</a:t>
            </a:r>
          </a:p>
          <a:p>
            <a:endParaRPr lang="ru-RU" sz="1800" dirty="0"/>
          </a:p>
        </p:txBody>
      </p:sp>
      <p:pic>
        <p:nvPicPr>
          <p:cNvPr id="5" name="Содержимое 5" descr="мали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2074">
            <a:off x="755576" y="3501009"/>
            <a:ext cx="504056" cy="432048"/>
          </a:xfrm>
          <a:prstGeom prst="rect">
            <a:avLst/>
          </a:prstGeom>
        </p:spPr>
      </p:pic>
      <p:pic>
        <p:nvPicPr>
          <p:cNvPr id="6" name="Содержимое 5" descr="мали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7178">
            <a:off x="1979712" y="3573016"/>
            <a:ext cx="504056" cy="432048"/>
          </a:xfrm>
          <a:prstGeom prst="rect">
            <a:avLst/>
          </a:prstGeom>
        </p:spPr>
      </p:pic>
      <p:pic>
        <p:nvPicPr>
          <p:cNvPr id="7" name="Содержимое 5" descr="мал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98663">
            <a:off x="1403648" y="3212976"/>
            <a:ext cx="576064" cy="504056"/>
          </a:xfrm>
          <a:prstGeom prst="rect">
            <a:avLst/>
          </a:prstGeom>
        </p:spPr>
      </p:pic>
      <p:pic>
        <p:nvPicPr>
          <p:cNvPr id="8" name="Содержимое 5" descr="мал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684259">
            <a:off x="2555776" y="3140968"/>
            <a:ext cx="576064" cy="504056"/>
          </a:xfrm>
          <a:prstGeom prst="rect">
            <a:avLst/>
          </a:prstGeom>
        </p:spPr>
      </p:pic>
      <p:pic>
        <p:nvPicPr>
          <p:cNvPr id="9" name="Содержимое 5" descr="малин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3573016"/>
            <a:ext cx="576064" cy="432048"/>
          </a:xfrm>
          <a:prstGeom prst="rect">
            <a:avLst/>
          </a:prstGeom>
        </p:spPr>
      </p:pic>
      <p:pic>
        <p:nvPicPr>
          <p:cNvPr id="10" name="Содержимое 5" descr="малин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262636">
            <a:off x="3779912" y="3284984"/>
            <a:ext cx="504056" cy="36004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 loop="1"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малин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5856" y="3789040"/>
            <a:ext cx="1152128" cy="1111771"/>
          </a:xfrm>
        </p:spPr>
      </p:pic>
    </p:spTree>
  </p:cSld>
  <p:clrMapOvr>
    <a:masterClrMapping/>
  </p:clrMapOvr>
  <p:transition spd="slow">
    <p:sndAc>
      <p:stSnd loop="1">
        <p:snd r:embed="rId2" name="chimes.wav"/>
      </p:stSnd>
    </p:sndAc>
  </p:transition>
</p:sld>
</file>

<file path=ppt/theme/theme1.xml><?xml version="1.0" encoding="utf-8"?>
<a:theme xmlns:a="http://schemas.openxmlformats.org/drawingml/2006/main" name="1_Тема Office">
  <a:themeElements>
    <a:clrScheme name="Другая 3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330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Слайд 1</vt:lpstr>
      <vt:lpstr>«Хлопки в ладоши» </vt:lpstr>
      <vt:lpstr>«Пчёлы и мёд» </vt:lpstr>
      <vt:lpstr>«Звёздное небо» </vt:lpstr>
      <vt:lpstr>«Кошачьи следы» </vt:lpstr>
      <vt:lpstr>«Барабан» </vt:lpstr>
      <vt:lpstr>«Одуванчики» </vt:lpstr>
      <vt:lpstr>«У кого больше»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Феи-1</dc:title>
  <dc:creator>Фокина Лидия Петровна</dc:creator>
  <cp:keywords>Шаблон презентации</cp:keywords>
  <cp:lastModifiedBy>11</cp:lastModifiedBy>
  <cp:revision>16</cp:revision>
  <dcterms:created xsi:type="dcterms:W3CDTF">2014-07-06T18:18:01Z</dcterms:created>
  <dcterms:modified xsi:type="dcterms:W3CDTF">2017-05-14T20:18:29Z</dcterms:modified>
</cp:coreProperties>
</file>