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7" r:id="rId3"/>
    <p:sldId id="286" r:id="rId4"/>
    <p:sldId id="266" r:id="rId5"/>
    <p:sldId id="275" r:id="rId6"/>
    <p:sldId id="276" r:id="rId7"/>
    <p:sldId id="277" r:id="rId8"/>
    <p:sldId id="278" r:id="rId9"/>
    <p:sldId id="272" r:id="rId10"/>
    <p:sldId id="281" r:id="rId11"/>
    <p:sldId id="284" r:id="rId12"/>
    <p:sldId id="274" r:id="rId13"/>
    <p:sldId id="282" r:id="rId14"/>
    <p:sldId id="285" r:id="rId15"/>
    <p:sldId id="267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92" d="100"/>
          <a:sy n="92" d="100"/>
        </p:scale>
        <p:origin x="-10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Обучение на курсах ИКТ технологии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Прошли курсы</c:v>
                </c:pt>
                <c:pt idx="1">
                  <c:v>Не прошли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666666666666668E-2"/>
          <c:y val="0.14176574803149627"/>
          <c:w val="0.74180725065616848"/>
          <c:h val="0.820734251968504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ИКТ-компетентность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имеет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89D3A-07DF-4576-B923-A9658FDC1513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63E88-0217-46C3-A442-05D33455F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C599B6-6156-4468-9AD5-D774A5E4D6BC}" type="datetimeFigureOut">
              <a:rPr lang="ru-RU" smtClean="0"/>
              <a:pPr/>
              <a:t>13.07.2018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357166"/>
            <a:ext cx="792961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ИКТ- компетентность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требование 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Профессионального стандарта Педагог</a:t>
            </a:r>
          </a:p>
        </p:txBody>
      </p:sp>
      <p:pic>
        <p:nvPicPr>
          <p:cNvPr id="3" name="Рисунок 2" descr="воспита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068960"/>
            <a:ext cx="5224603" cy="3458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357166"/>
            <a:ext cx="7537054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Использование информационно-коммуникационных технологий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 образовательном процессе ДОУ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расширяет возможности внедрения в педагогическую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практику новых методических разработок,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способствует целенаправленному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развитию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информационной культуры детей,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позволяет повысить уровень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взаимодействия педагогов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 родителями и педагогами.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42852"/>
            <a:ext cx="74295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 сравнению с традиционными формами обучения дошкольников компьютерное,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мультимедийное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и интерактивное оборудование обладает рядом преимуществ: 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представление информации на экране компьютера в игровой форме вызывает у детей огромный интерес;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доступной форме, ярко, образно, преподнести дошкольникам материал - движения, звук, мультипликация надолго привлекает внимание ребенка;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предоставляет возможность индивидуализации обучения;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позволяет моделировать такие жизненные ситуации, которые нельзя увидеть в повседневной жизни 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(полет ракеты, половодье, неожиданные и необычные эффекты)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компьютер очень "терпелив", никогда не ругает ребенка за ошибки, а ждет, пока он сам исправит их, поощряет детей при решении проблемных задач и преодолении трудностей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42852"/>
            <a:ext cx="7643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Сетевые сообщества или объединения педагогов  – это новая форма организации профессиональной деятельности в сети Интернет.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85852" y="1000108"/>
            <a:ext cx="3714776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Публикация собственного опыта</a:t>
            </a:r>
          </a:p>
        </p:txBody>
      </p:sp>
      <p:sp>
        <p:nvSpPr>
          <p:cNvPr id="6" name="Овал 5"/>
          <p:cNvSpPr/>
          <p:nvPr/>
        </p:nvSpPr>
        <p:spPr>
          <a:xfrm>
            <a:off x="5214942" y="1142984"/>
            <a:ext cx="3643338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Самообразование</a:t>
            </a:r>
          </a:p>
        </p:txBody>
      </p:sp>
      <p:pic>
        <p:nvPicPr>
          <p:cNvPr id="5" name="Рисунок 4" descr="сеть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1" y="3645024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500042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Использование ИКТ при организации воспитательно-образовательного процесса с детьми.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1500174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и показ презентаций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143504" y="1571612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викторин и игр с помощью компьютера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403648" y="3140968"/>
            <a:ext cx="307183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технологий в образовательном процессе с детьми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148064" y="3140968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технологий в образовательном процессе</a:t>
            </a:r>
            <a:endParaRPr lang="ru-RU" dirty="0"/>
          </a:p>
        </p:txBody>
      </p:sp>
      <p:pic>
        <p:nvPicPr>
          <p:cNvPr id="9" name="Рисунок 8" descr="восп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25144"/>
            <a:ext cx="3854197" cy="2132856"/>
          </a:xfrm>
          <a:prstGeom prst="rect">
            <a:avLst/>
          </a:prstGeom>
        </p:spPr>
      </p:pic>
      <p:pic>
        <p:nvPicPr>
          <p:cNvPr id="10" name="Рисунок 9" descr="восп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672450"/>
            <a:ext cx="2915816" cy="21855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к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591796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Каким образом ИКТ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могут оптимизировать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работу в нашем ДОУ с родителями воспитанников ?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86578" y="4929198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Знакомство с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группы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2571744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Оперативное родительское собрание по средствам </a:t>
            </a:r>
            <a:r>
              <a:rPr lang="en-US" sz="14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Skype</a:t>
            </a:r>
            <a:endParaRPr lang="ru-RU" sz="14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00166" y="514351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ОН-лайн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консультации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42976" y="2500306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Просмотр тематических презентаций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4143372" y="2285992"/>
            <a:ext cx="1714512" cy="150019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71934" y="514351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Электронная почта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8039681">
            <a:off x="3158496" y="3993005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429124" y="4357694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3217004">
            <a:off x="5768562" y="4017138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 flipV="1">
            <a:off x="3357554" y="2928934"/>
            <a:ext cx="801074" cy="2143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862799" y="2906410"/>
            <a:ext cx="775988" cy="1886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71736" y="214290"/>
            <a:ext cx="38779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Nsportal.ru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751148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«В древности люди учились для того, чтобы</a:t>
            </a: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совершенствовать себя. Ныне учатся для того, чтобы удивить других» </a:t>
            </a: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Конфуций. 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конфуц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628800"/>
            <a:ext cx="3787937" cy="29588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47864" y="4941168"/>
            <a:ext cx="2977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ÐÐ°ÑÑÐ¸Ð½ÐºÐ¸ Ð¿Ð¾ Ð·Ð°Ð¿ÑÐ¾ÑÑ ÐºÐ°ÐºÐ¸Ð¼ Ð´Ð¾Ð»Ð¶ÐµÐ½ Ð±ÑÑÑ Ð²Ð¾ÑÐ¿Ð¸ÑÐ°ÑÐµÐ»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8" name="Picture 4" descr="ÐÐ°ÑÑÐ¸Ð½ÐºÐ¸ Ð¿Ð¾ Ð·Ð°Ð¿ÑÐ¾ÑÑ ÐºÐ°ÐºÐ¸Ð¼ Ð´Ð¾Ð»Ð¶ÐµÐ½ Ð±ÑÑÑ Ð²Ð¾ÑÐ¿Ð¸ÑÐ°Ñ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81243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332656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Современное развитие системы дошкольного образования предполагает активное внедрение инноваций в учебно-воспитательный процесс ДОУ, что сказывается на повышении эффективности его деятельности. (1)</a:t>
            </a:r>
          </a:p>
          <a:p>
            <a:endParaRPr lang="ru-RU" dirty="0" smtClean="0"/>
          </a:p>
          <a:p>
            <a:r>
              <a:rPr lang="ru-RU" dirty="0" smtClean="0"/>
              <a:t>В связи с этим необходимым условием внедрения ИКТ в систему дошкольного образования является формирование у педагогов ДОУ как профессиональной информационной культуры, так и общей информационной культуры.(1)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60212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00" dirty="0" smtClean="0">
                <a:latin typeface="Arial" pitchFamily="34" charset="0"/>
                <a:cs typeface="Arial" pitchFamily="34" charset="0"/>
              </a:rPr>
            </a:br>
            <a:r>
              <a:rPr lang="ru-RU" sz="900" dirty="0" smtClean="0">
                <a:latin typeface="Arial" pitchFamily="34" charset="0"/>
                <a:cs typeface="Arial" pitchFamily="34" charset="0"/>
              </a:rPr>
              <a:t>(1) Очирова О. Д.,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Шаманова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Л. А. Формирование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ИКТ-компетентности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 у педагогов ДОУ [Текст] // Педагогика: традиции и инновации: материалы III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Междунар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науч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900" dirty="0" err="1" smtClean="0">
                <a:latin typeface="Arial" pitchFamily="34" charset="0"/>
                <a:cs typeface="Arial" pitchFamily="34" charset="0"/>
              </a:rPr>
              <a:t>конф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. (г. Челябинск, апрель 2013 г.). — Челябинск: Два комсомольца, 2013. — С. 60-62. — URL https://moluch.ru/conf/ped/archive/69/3656/ (дата обращения: 13.07.2018).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ÐÐ°ÑÑÐ¸Ð½ÐºÐ¸ Ð¿Ð¾ Ð·Ð°Ð¿ÑÐ¾ÑÑ Ð¸ÐºÑ-ÐºÐ¾Ð¼Ð¿ÐµÑÐµÐ½ÑÐ½Ð¾ÑÑÑ Ð¿ÐµÐ´Ð°Ð³Ð¾Ð³Ð° Ð´Ð¾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420888"/>
            <a:ext cx="2998152" cy="3693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500043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Среди необходимых умений для осуществления педагогической деятельности по реализации программ дошкольного образования согласно профессиональному стандарту «Педагог», утв. Приказом Минтруда России от 18.10.2013 №544н, также отмечается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3.2.1.</a:t>
            </a:r>
          </a:p>
          <a:p>
            <a:pPr algn="just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владение педагогом ИКТ -компетентностями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необходимыми и достаточными для планирования, реализации и оценки образовательной работы с детьми раннего и дошкольного возраста. 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восп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3640" y="4302745"/>
            <a:ext cx="3240360" cy="255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49808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ИКТ-технологии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являются инновационным ресурсом, который обеспечивает доступность и вариативность обучения детей дошкольного возраста. Компетентность педагогических работников в этой области – важнейшее условие эффективного развития детского сада.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1429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Arial" pitchFamily="34" charset="0"/>
                <a:cs typeface="Arial" pitchFamily="34" charset="0"/>
              </a:rPr>
              <a:t>В. В. Путин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«Интернет и ИКТ - это возможность общения, самовыражения, это инструмент повышения качества жизни, информационной обеспеченности общества»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ик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80928"/>
            <a:ext cx="5148064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0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Компетентность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 наличие знаний и опыта, необходимых для эффективной деятельности.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smtClean="0">
                <a:latin typeface="Arial" pitchFamily="34" charset="0"/>
                <a:cs typeface="Arial" pitchFamily="34" charset="0"/>
              </a:rPr>
              <a:t>Владеть ИКТ- компетентностью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Практическое владение компьютером, позволяющее осуществлять подготовку к образовательной деятельности, ведению документации. </a:t>
            </a:r>
          </a:p>
          <a:p>
            <a:pPr algn="just">
              <a:buFont typeface="Wingdings" pitchFamily="2" charset="2"/>
              <a:buChar char="v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Умение работать в текстовом редакторе, электронных таблицах, электронных презентациях, специальных программах, Интернете.</a:t>
            </a:r>
          </a:p>
        </p:txBody>
      </p:sp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4807406"/>
            <a:ext cx="1993806" cy="205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000240"/>
            <a:ext cx="73580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ИКТ-компетентность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дифференцируется на три компонента: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Общепользовательский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Общепедагогический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Предметно-педагогический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5572140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 каждый из компонентов входит                                            ИКТ-квалификация, состоящая в соответствующем умении применять ресурсы ИКТ.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16632"/>
            <a:ext cx="3571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Профессиональная педагогическая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ИКТ-компетентность Основана на Рекомендациях ЮНЕСКО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«Структура 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ИКТ-компетентности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педагогов», 2011 г.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юнеск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16632"/>
            <a:ext cx="2790950" cy="1906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285728"/>
            <a:ext cx="757242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Пути реализации профессиональной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ИКТ- компетентности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42873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Имеющаяся система организация повышения квалификации в нашем ДОУ вполне обеспечивает начальное освоение педагогом базовой </a:t>
            </a:r>
            <a:r>
              <a:rPr lang="ru-RU" dirty="0" err="1" smtClean="0"/>
              <a:t>ИКТ-компетентности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000232" y="2786058"/>
          <a:ext cx="642942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00042"/>
            <a:ext cx="80010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Мониторинг данных по             ИКТ- компетентности педагогов ГБДОУ № 87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85918" y="250030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369</TotalTime>
  <Words>418</Words>
  <Application>Microsoft Office PowerPoint</Application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User87</cp:lastModifiedBy>
  <cp:revision>38</cp:revision>
  <dcterms:created xsi:type="dcterms:W3CDTF">2017-11-14T10:42:54Z</dcterms:created>
  <dcterms:modified xsi:type="dcterms:W3CDTF">2018-07-13T10:03:22Z</dcterms:modified>
</cp:coreProperties>
</file>