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76" r:id="rId3"/>
    <p:sldId id="278" r:id="rId4"/>
    <p:sldId id="279" r:id="rId5"/>
    <p:sldId id="269" r:id="rId6"/>
    <p:sldId id="275" r:id="rId7"/>
    <p:sldId id="270" r:id="rId8"/>
    <p:sldId id="277" r:id="rId9"/>
    <p:sldId id="272" r:id="rId10"/>
    <p:sldId id="282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7" d="100"/>
          <a:sy n="57" d="100"/>
        </p:scale>
        <p:origin x="-166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сердце\открытый урок\img21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477310" cy="63579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Дело мастера боится</a:t>
            </a:r>
          </a:p>
          <a:p>
            <a:r>
              <a:rPr lang="ru-RU" dirty="0" smtClean="0"/>
              <a:t>Работал спустя рукава</a:t>
            </a:r>
          </a:p>
          <a:p>
            <a:r>
              <a:rPr lang="ru-RU" dirty="0" smtClean="0"/>
              <a:t>Засучив рукава</a:t>
            </a:r>
            <a:endParaRPr lang="ru-RU" dirty="0"/>
          </a:p>
        </p:txBody>
      </p:sp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00298" y="6072206"/>
            <a:ext cx="3939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Мастер Белодеревщик.</a:t>
            </a:r>
            <a:endParaRPr lang="ru-RU" sz="2800" dirty="0"/>
          </a:p>
        </p:txBody>
      </p:sp>
      <p:pic>
        <p:nvPicPr>
          <p:cNvPr id="2052" name="Picture 4" descr="F:\сердце\открытый урок\stolyar_rab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8096250" cy="54006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3900486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Белодеревщик</a:t>
            </a:r>
            <a:endParaRPr lang="ru-RU" dirty="0"/>
          </a:p>
        </p:txBody>
      </p:sp>
      <p:pic>
        <p:nvPicPr>
          <p:cNvPr id="1026" name="Picture 2" descr="F:\сердце\открытый урок\2097774419365861371026197_source_7192d7656251019cd1598b03919a9aa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071546"/>
            <a:ext cx="2926291" cy="4389437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786314" y="0"/>
            <a:ext cx="4052886" cy="643686"/>
          </a:xfrm>
          <a:prstGeom prst="rect">
            <a:avLst/>
          </a:prstGeom>
        </p:spPr>
        <p:txBody>
          <a:bodyPr vert="horz" lIns="0" rIns="0" bIns="0" anchor="b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</a:t>
            </a:r>
            <a:r>
              <a:rPr kumimoji="0" lang="ru-RU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раснодеревщик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F:\сердце\открытый урок\iz-chego-sdelat-tabur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256"/>
            <a:ext cx="2952739" cy="2214554"/>
          </a:xfrm>
          <a:prstGeom prst="rect">
            <a:avLst/>
          </a:prstGeom>
          <a:noFill/>
        </p:spPr>
      </p:pic>
      <p:pic>
        <p:nvPicPr>
          <p:cNvPr id="1028" name="Picture 4" descr="F:\сердце\открытый урок\10504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214422"/>
            <a:ext cx="3721865" cy="2786082"/>
          </a:xfrm>
          <a:prstGeom prst="rect">
            <a:avLst/>
          </a:prstGeom>
          <a:noFill/>
        </p:spPr>
      </p:pic>
      <p:pic>
        <p:nvPicPr>
          <p:cNvPr id="1029" name="Picture 5" descr="F:\сердце\открытый урок\1415267934_10257472_10204185986113649_7332983304047535673_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4071942"/>
            <a:ext cx="3714746" cy="24764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сердце\открытый урок\sa_1481552387_3zSw-UI6L_I-1024x6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"/>
            <a:ext cx="9144000" cy="6000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F:\сердце\открытый урок\56a091f0Ne25b847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60"/>
            <a:ext cx="3643306" cy="3643306"/>
          </a:xfrm>
          <a:prstGeom prst="rect">
            <a:avLst/>
          </a:prstGeom>
          <a:noFill/>
        </p:spPr>
      </p:pic>
      <p:pic>
        <p:nvPicPr>
          <p:cNvPr id="9" name="Picture 4" descr="F:\сердце\открытый урок\35136287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496"/>
            <a:ext cx="4000504" cy="40005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F:\сердце\открытый урок\9a80f5bff884436d533acca773zb--suveniry-i-podarki-podstavka-dlya-telefona-plansheta-iz-der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857332"/>
            <a:ext cx="3714744" cy="3071734"/>
          </a:xfrm>
          <a:prstGeom prst="rect">
            <a:avLst/>
          </a:prstGeom>
          <a:noFill/>
        </p:spPr>
      </p:pic>
      <p:pic>
        <p:nvPicPr>
          <p:cNvPr id="8" name="Picture 5" descr="F:\сердце\открытый урок\e8dca1cc34314b9f587b495ce2fm--aksessuary-kompaktnyj-derevyannyj-brelok-podstavka-dlya-smar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4214818"/>
            <a:ext cx="3333753" cy="2223613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00034" y="0"/>
            <a:ext cx="8229600" cy="85723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Подставка для смартфона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9102" y="4857760"/>
            <a:ext cx="461489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Дорогие ребята я  рад что могу  доверить вам такую ответственную работу!  А задание</a:t>
            </a:r>
            <a:br>
              <a:rPr lang="ru-RU" dirty="0" smtClean="0"/>
            </a:br>
            <a:r>
              <a:rPr lang="ru-RU" dirty="0" smtClean="0"/>
              <a:t>-  на следующем слайде.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290"/>
            <a:ext cx="2653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Белодеревщик.</a:t>
            </a:r>
            <a:endParaRPr lang="ru-RU" sz="2800" dirty="0"/>
          </a:p>
        </p:txBody>
      </p:sp>
      <p:pic>
        <p:nvPicPr>
          <p:cNvPr id="1026" name="Picture 2" descr="F:\сердце\открытый урок\5624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4199509" cy="43894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35719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Технологическая карта изготовления изделия</a:t>
            </a:r>
            <a:endParaRPr lang="ru-RU" sz="32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714356"/>
          <a:ext cx="8643998" cy="5500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1333"/>
                <a:gridCol w="3496662"/>
                <a:gridCol w="2266003"/>
              </a:tblGrid>
              <a:tr h="405430">
                <a:tc>
                  <a:txBody>
                    <a:bodyPr/>
                    <a:lstStyle/>
                    <a:p>
                      <a:r>
                        <a:rPr lang="ru-RU" dirty="0" smtClean="0"/>
                        <a:t>Этап</a:t>
                      </a:r>
                      <a:r>
                        <a:rPr lang="ru-RU" baseline="0" dirty="0" smtClean="0"/>
                        <a:t>ы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Эскиз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Инструменты </a:t>
                      </a:r>
                      <a:endParaRPr lang="ru-RU" dirty="0"/>
                    </a:p>
                  </a:txBody>
                  <a:tcPr/>
                </a:tc>
              </a:tr>
              <a:tr h="1023330">
                <a:tc>
                  <a:txBody>
                    <a:bodyPr/>
                    <a:lstStyle/>
                    <a:p>
                      <a:r>
                        <a:rPr lang="ru-RU" dirty="0" smtClean="0"/>
                        <a:t>Выбрать заготовку  толщиной  10 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Рулет,</a:t>
                      </a:r>
                      <a:r>
                        <a:rPr lang="ru-RU" baseline="0" dirty="0" smtClean="0"/>
                        <a:t> линейка</a:t>
                      </a:r>
                      <a:endParaRPr lang="ru-RU" dirty="0"/>
                    </a:p>
                  </a:txBody>
                  <a:tcPr/>
                </a:tc>
              </a:tr>
              <a:tr h="2071702">
                <a:tc>
                  <a:txBody>
                    <a:bodyPr/>
                    <a:lstStyle/>
                    <a:p>
                      <a:r>
                        <a:rPr lang="ru-RU" dirty="0" smtClean="0"/>
                        <a:t>Пиление заготовки по размеру 30</a:t>
                      </a:r>
                      <a:r>
                        <a:rPr lang="ru-RU" baseline="0" dirty="0" smtClean="0"/>
                        <a:t> на 80 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Столярная ножовка</a:t>
                      </a:r>
                    </a:p>
                    <a:p>
                      <a:r>
                        <a:rPr lang="ru-RU" dirty="0" smtClean="0"/>
                        <a:t>Столярная струбцина, </a:t>
                      </a:r>
                      <a:r>
                        <a:rPr lang="ru-RU" dirty="0" err="1" smtClean="0"/>
                        <a:t>стусло</a:t>
                      </a:r>
                      <a:endParaRPr lang="ru-RU" dirty="0"/>
                    </a:p>
                  </a:txBody>
                  <a:tcPr/>
                </a:tc>
              </a:tr>
              <a:tr h="2000264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Разметка заготовки</a:t>
                      </a:r>
                    </a:p>
                    <a:p>
                      <a:r>
                        <a:rPr lang="ru-RU" dirty="0" smtClean="0"/>
                        <a:t>Закрепить</a:t>
                      </a:r>
                      <a:r>
                        <a:rPr lang="ru-RU" baseline="0" dirty="0" smtClean="0"/>
                        <a:t> заготовку струбциной к парте и опиливание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_____________</a:t>
                      </a:r>
                    </a:p>
                    <a:p>
                      <a:r>
                        <a:rPr lang="ru-RU" dirty="0" smtClean="0"/>
                        <a:t>_____________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 descr="F:\сердце\Делаем упор подставку для смартфона.mp4_snapshot_01.05_[2017.12.04_21.35.18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4572008"/>
            <a:ext cx="1643074" cy="721350"/>
          </a:xfrm>
          <a:prstGeom prst="rect">
            <a:avLst/>
          </a:prstGeom>
          <a:noFill/>
        </p:spPr>
      </p:pic>
      <p:sp>
        <p:nvSpPr>
          <p:cNvPr id="15" name="Содержимое 2"/>
          <p:cNvSpPr txBox="1">
            <a:spLocks/>
          </p:cNvSpPr>
          <p:nvPr/>
        </p:nvSpPr>
        <p:spPr>
          <a:xfrm>
            <a:off x="5357818" y="2714620"/>
            <a:ext cx="400024" cy="2076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3929058" y="2285992"/>
            <a:ext cx="400024" cy="2076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80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643306" y="2571744"/>
            <a:ext cx="1514475" cy="474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75" name="AutoShape 3"/>
          <p:cNvCxnSpPr>
            <a:cxnSpLocks noChangeShapeType="1"/>
          </p:cNvCxnSpPr>
          <p:nvPr/>
        </p:nvCxnSpPr>
        <p:spPr bwMode="auto">
          <a:xfrm>
            <a:off x="5286380" y="2571744"/>
            <a:ext cx="0" cy="4746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076" name="AutoShape 4"/>
          <p:cNvCxnSpPr>
            <a:cxnSpLocks noChangeShapeType="1"/>
          </p:cNvCxnSpPr>
          <p:nvPr/>
        </p:nvCxnSpPr>
        <p:spPr bwMode="auto">
          <a:xfrm>
            <a:off x="3643306" y="2500306"/>
            <a:ext cx="15843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786182" y="1428736"/>
            <a:ext cx="1500198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5429264"/>
            <a:ext cx="2071702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mtClean="0"/>
              <a:t> </a:t>
            </a:r>
            <a:endParaRPr lang="ru-RU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>
            <a:off x="4215604" y="5714222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одержимое 2"/>
          <p:cNvSpPr txBox="1">
            <a:spLocks/>
          </p:cNvSpPr>
          <p:nvPr/>
        </p:nvSpPr>
        <p:spPr>
          <a:xfrm>
            <a:off x="4500562" y="5572140"/>
            <a:ext cx="400024" cy="207636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15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4000496" y="5643578"/>
            <a:ext cx="400024" cy="207636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1400" dirty="0" smtClean="0"/>
              <a:t>20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3857620" y="585789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Рисунок 1" descr="Делаем упор подставку для смартфона.mp4_snapshot_00.23_[2017.12.07_00.55.45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143248"/>
            <a:ext cx="1952625" cy="1095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357166"/>
          <a:ext cx="7715304" cy="5586610"/>
        </p:xfrm>
        <a:graphic>
          <a:graphicData uri="http://schemas.openxmlformats.org/drawingml/2006/table">
            <a:tbl>
              <a:tblPr/>
              <a:tblGrid>
                <a:gridCol w="2374808"/>
                <a:gridCol w="2834292"/>
                <a:gridCol w="2506204"/>
              </a:tblGrid>
              <a:tr h="15716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Опиливание </a:t>
                      </a:r>
                      <a:endParaRPr lang="ru-RU" sz="2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Столярная струбцина, напильник.</a:t>
                      </a:r>
                      <a:endParaRPr lang="ru-RU" sz="2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7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Шлифование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Наждачная</a:t>
                      </a:r>
                      <a:r>
                        <a:rPr lang="ru-RU" sz="2800" b="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бумага</a:t>
                      </a:r>
                      <a:endParaRPr lang="ru-RU" sz="2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Отделка изделия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Краски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Фломастеры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Цветные карандаши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Лак </a:t>
                      </a:r>
                    </a:p>
                  </a:txBody>
                  <a:tcPr marL="114300" marR="1143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49" name="Рисунок 2" descr="Делаем упор подставку для смартфона.mp4_snapshot_02.03_[2017.12.04_21.36.42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071678"/>
            <a:ext cx="2172298" cy="1223478"/>
          </a:xfrm>
          <a:prstGeom prst="rect">
            <a:avLst/>
          </a:prstGeom>
          <a:noFill/>
        </p:spPr>
      </p:pic>
      <p:pic>
        <p:nvPicPr>
          <p:cNvPr id="11" name="Picture 3" descr="F:\сердце\Делаем упор подставку для смартфона.mp4_snapshot_01.32_[2017.12.04_21.35.56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7" y="593495"/>
            <a:ext cx="2114444" cy="11924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сердце\открытый урок\ba9279e9657c186a3f97e27b9dx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285992"/>
            <a:ext cx="5429256" cy="42862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859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же вы молодцы!</a:t>
            </a:r>
            <a:br>
              <a:rPr lang="ru-RU" dirty="0" smtClean="0"/>
            </a:br>
            <a:r>
              <a:rPr lang="ru-RU" dirty="0" smtClean="0"/>
              <a:t>Выражаю благодарность за работу!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593</TotalTime>
  <Words>101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Белодеревщик</vt:lpstr>
      <vt:lpstr>Слайд 4</vt:lpstr>
      <vt:lpstr>Слайд 5</vt:lpstr>
      <vt:lpstr>Дорогие ребята я  рад что могу  доверить вам такую ответственную работу!  А задание -  на следующем слайде. </vt:lpstr>
      <vt:lpstr>Технологическая карта изготовления изделия</vt:lpstr>
      <vt:lpstr>Слайд 8</vt:lpstr>
      <vt:lpstr>Какие же вы молодцы! Выражаю благодарность за работу!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Ренад Романович</dc:creator>
  <cp:lastModifiedBy>Ренад Романович</cp:lastModifiedBy>
  <cp:revision>50</cp:revision>
  <dcterms:created xsi:type="dcterms:W3CDTF">2017-12-04T13:36:34Z</dcterms:created>
  <dcterms:modified xsi:type="dcterms:W3CDTF">2018-02-08T16:22:56Z</dcterms:modified>
</cp:coreProperties>
</file>