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67" r:id="rId4"/>
    <p:sldId id="258" r:id="rId5"/>
    <p:sldId id="268" r:id="rId6"/>
    <p:sldId id="259" r:id="rId7"/>
    <p:sldId id="269" r:id="rId8"/>
    <p:sldId id="260" r:id="rId9"/>
    <p:sldId id="270" r:id="rId10"/>
    <p:sldId id="261" r:id="rId11"/>
    <p:sldId id="271" r:id="rId12"/>
    <p:sldId id="262" r:id="rId13"/>
    <p:sldId id="272" r:id="rId14"/>
    <p:sldId id="263" r:id="rId15"/>
    <p:sldId id="273" r:id="rId16"/>
    <p:sldId id="264" r:id="rId17"/>
    <p:sldId id="274" r:id="rId18"/>
    <p:sldId id="265" r:id="rId19"/>
    <p:sldId id="276" r:id="rId20"/>
    <p:sldId id="266" r:id="rId21"/>
    <p:sldId id="275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>
            <a:extLst>
              <a:ext uri="{FF2B5EF4-FFF2-40B4-BE49-F238E27FC236}">
                <a16:creationId xmlns:a16="http://schemas.microsoft.com/office/drawing/2014/main" id="{C67BBBEC-9202-48C0-BF33-CD6A1AF1434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123" name="Group 3">
              <a:extLst>
                <a:ext uri="{FF2B5EF4-FFF2-40B4-BE49-F238E27FC236}">
                  <a16:creationId xmlns:a16="http://schemas.microsoft.com/office/drawing/2014/main" id="{A712705B-B553-4A1A-A6C3-DDB94743C166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124" name="Freeform 4">
                <a:extLst>
                  <a:ext uri="{FF2B5EF4-FFF2-40B4-BE49-F238E27FC236}">
                    <a16:creationId xmlns:a16="http://schemas.microsoft.com/office/drawing/2014/main" id="{17D2AE0F-F029-431D-B1D4-6CD793A77C0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5" name="Freeform 5">
                <a:extLst>
                  <a:ext uri="{FF2B5EF4-FFF2-40B4-BE49-F238E27FC236}">
                    <a16:creationId xmlns:a16="http://schemas.microsoft.com/office/drawing/2014/main" id="{A389276E-7A7D-46DB-8D54-3C4153095DF8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6" name="Freeform 6">
                <a:extLst>
                  <a:ext uri="{FF2B5EF4-FFF2-40B4-BE49-F238E27FC236}">
                    <a16:creationId xmlns:a16="http://schemas.microsoft.com/office/drawing/2014/main" id="{54B25C3B-4144-46C8-87F2-9E70D0D8A7FD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7" name="Freeform 7">
                <a:extLst>
                  <a:ext uri="{FF2B5EF4-FFF2-40B4-BE49-F238E27FC236}">
                    <a16:creationId xmlns:a16="http://schemas.microsoft.com/office/drawing/2014/main" id="{326F7863-06EC-4FED-AF3D-3771D2BE9859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8" name="Freeform 8">
                <a:extLst>
                  <a:ext uri="{FF2B5EF4-FFF2-40B4-BE49-F238E27FC236}">
                    <a16:creationId xmlns:a16="http://schemas.microsoft.com/office/drawing/2014/main" id="{E9882F03-A462-4004-8D83-C85BE212FB19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29" name="Freeform 9">
              <a:extLst>
                <a:ext uri="{FF2B5EF4-FFF2-40B4-BE49-F238E27FC236}">
                  <a16:creationId xmlns:a16="http://schemas.microsoft.com/office/drawing/2014/main" id="{78CC6109-1BC7-486C-831E-67D21ECD322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>
              <a:extLst>
                <a:ext uri="{FF2B5EF4-FFF2-40B4-BE49-F238E27FC236}">
                  <a16:creationId xmlns:a16="http://schemas.microsoft.com/office/drawing/2014/main" id="{47FD37D9-27D6-4B10-A0B2-A17188E9E615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1" name="Rectangle 11">
            <a:extLst>
              <a:ext uri="{FF2B5EF4-FFF2-40B4-BE49-F238E27FC236}">
                <a16:creationId xmlns:a16="http://schemas.microsoft.com/office/drawing/2014/main" id="{8D47F45D-3B9D-4A38-9026-A9CBF612563C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5132" name="Rectangle 12">
            <a:extLst>
              <a:ext uri="{FF2B5EF4-FFF2-40B4-BE49-F238E27FC236}">
                <a16:creationId xmlns:a16="http://schemas.microsoft.com/office/drawing/2014/main" id="{1BB34AE8-DD4B-49CD-9DCD-3D437568A560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5133" name="Rectangle 13">
            <a:extLst>
              <a:ext uri="{FF2B5EF4-FFF2-40B4-BE49-F238E27FC236}">
                <a16:creationId xmlns:a16="http://schemas.microsoft.com/office/drawing/2014/main" id="{42894B8F-BAD3-439E-9BD8-74C8C72516D7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134" name="Rectangle 14">
            <a:extLst>
              <a:ext uri="{FF2B5EF4-FFF2-40B4-BE49-F238E27FC236}">
                <a16:creationId xmlns:a16="http://schemas.microsoft.com/office/drawing/2014/main" id="{AD6FBECF-DBAB-411B-8092-A2140E62CA6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135" name="Rectangle 15">
            <a:extLst>
              <a:ext uri="{FF2B5EF4-FFF2-40B4-BE49-F238E27FC236}">
                <a16:creationId xmlns:a16="http://schemas.microsoft.com/office/drawing/2014/main" id="{F53650BB-EA9B-4C50-AF32-5C700992162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2A3B44A-6F90-4F16-B1C9-87131402414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FEB2D-B6A5-4FA7-8D67-CB4B16735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F46806A-43EF-4467-A13A-27C5FF9D34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269B62-9042-4B51-8C73-FFD6A305C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56075BF-0E96-4FE2-A256-9729CC82E3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1BF7C0-0998-41BC-9995-6121DEB98DF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A9494C-80E4-4BE0-980F-9D0D6C82785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731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457C16D-F404-4F4E-9994-831EEF9269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6243490-FB6A-4E18-8148-DB84621196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02A92D-94DD-4FAC-AD4F-729A19189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92FC5F0-11C1-498F-8D8C-9890A071D2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85BB6D-B8B3-4641-A097-1ED2CE782E3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AC6AD0-806F-497C-95B0-1FD92FC4414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7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33A64-86E6-4283-A31B-D2126385E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D7C1D1-C21E-4025-93BD-AC994ECB4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88D3A4-EDD8-4F59-A776-2ED5A2894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83DC4F2-3B1E-4DCF-8CB4-20AB8BED33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03EA41-AB99-45B3-9424-7A3FD9E7ACE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C79A25-E49C-4217-96C8-8AC702675A4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8853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2CC053-667F-4E6E-BC57-60077CE1B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7D04367-5D76-4715-94C4-6A54435BC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6FE69E-B8B3-4C65-B98E-CC57BB37B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5F33C04-3637-47F5-9017-5C11D896C9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34A270-14C4-4918-B97E-C4F5822B174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F45578-A1E1-4E03-90B8-B876A85AE1B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735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9FC283-B433-4B92-842D-B0A590261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B51FA6-A14A-4297-A50A-E9BDBAC5A3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DAB64EC-5B84-4AFE-AD08-F79F425303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88A29D-9422-4CE9-85E0-814D56891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526062-306F-434D-9E23-ACEFAAEA39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309DC9-1570-47D7-A3D1-5A1A925A034A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2CCCA160-10B7-4A38-87A9-2F070555E07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4467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B23C3A-09DB-4C09-AF5D-E522F3D62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FE6832-547B-4E98-8393-43EADDFA3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6265D7-3F48-417F-B623-A533E53060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D7389B8-4A89-4B8D-B8E9-4030C4DA95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67360E1-6042-4802-91C1-5678933E28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A41A8EA-A1A5-476B-AD71-0049C30FA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00ED073C-175A-4EC3-958A-842141E5FD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58891A-303F-4173-A746-3237721D08D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id="{5A08EB58-D377-4539-851A-3F99EED783F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2587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3E8A78-F0F5-4B31-BB47-E66A5E83C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1E762BB-88D8-4490-B505-39EEF8FCF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1230330-3D27-4EE4-9A8F-0E62BEB27C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EF8C9C-CD4A-498D-952A-61EF8B35C45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369B98-B30A-498D-A94F-ECE0C27C28D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2838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61D16AB-F0D1-4101-A7D4-4D1E86E08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0C0CFF8-2F82-4AA6-A084-97F4451509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471293-5094-4607-BD7E-848D23AE8052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A20E22E-A1A2-4323-B6C8-7BAC0D8F5F0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1198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4F6CFB-7142-4C22-973F-9481ED979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4484F6-2CAD-445F-8CEA-4C26B3C46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5279737-F7A0-4AD1-AD1E-252BA59CC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91490D-4669-48A2-A373-2CFA13CE4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967500-F5E0-4B46-96A1-74C4EBFE26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84F4A8-30CB-4CCC-AD8A-12D83014107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77C3B12D-E104-4BFF-BDA9-9926ADCAB03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2564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6D7F4F-1E44-4626-8FA4-3D40039E6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1634BD4-7CB4-488C-8A39-CC30BDB0D6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B05051-5762-4E19-8765-354EF2386F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2E548FB-7962-4352-AF4B-978DAE99D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B7C927-D474-4982-A84A-01FF1E9ED7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DEEF81-D994-42DF-83A4-A845D6B7964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B40A00C7-0C79-4964-B93A-D740F01BDA7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052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B5F2B297-4306-4A91-9626-A19018B4C1C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37CAAE6-0B54-402E-BBDE-99D5760C3DE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D6FB21E-32B7-443F-95E9-28CA36AC3ED3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4100" name="Group 4">
            <a:extLst>
              <a:ext uri="{FF2B5EF4-FFF2-40B4-BE49-F238E27FC236}">
                <a16:creationId xmlns:a16="http://schemas.microsoft.com/office/drawing/2014/main" id="{924AB612-9488-4E9A-905E-D516EFCEBB8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101" name="Group 5">
              <a:extLst>
                <a:ext uri="{FF2B5EF4-FFF2-40B4-BE49-F238E27FC236}">
                  <a16:creationId xmlns:a16="http://schemas.microsoft.com/office/drawing/2014/main" id="{2DE5DA9F-7812-4EC4-9314-EA2E4B69AAA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102" name="Freeform 6">
                <a:extLst>
                  <a:ext uri="{FF2B5EF4-FFF2-40B4-BE49-F238E27FC236}">
                    <a16:creationId xmlns:a16="http://schemas.microsoft.com/office/drawing/2014/main" id="{06A9A5BB-E66F-4930-8DC5-F295E260342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3" name="Freeform 7">
                <a:extLst>
                  <a:ext uri="{FF2B5EF4-FFF2-40B4-BE49-F238E27FC236}">
                    <a16:creationId xmlns:a16="http://schemas.microsoft.com/office/drawing/2014/main" id="{66208D31-1AA8-4956-9E5D-DD7EBDE5B79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4" name="Freeform 8">
                <a:extLst>
                  <a:ext uri="{FF2B5EF4-FFF2-40B4-BE49-F238E27FC236}">
                    <a16:creationId xmlns:a16="http://schemas.microsoft.com/office/drawing/2014/main" id="{BC2C4426-2E63-4528-9F92-6F21D3D75723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5" name="Freeform 9">
                <a:extLst>
                  <a:ext uri="{FF2B5EF4-FFF2-40B4-BE49-F238E27FC236}">
                    <a16:creationId xmlns:a16="http://schemas.microsoft.com/office/drawing/2014/main" id="{2A00FAF8-4065-4FAF-BB5C-83222101448D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6" name="Freeform 10">
                <a:extLst>
                  <a:ext uri="{FF2B5EF4-FFF2-40B4-BE49-F238E27FC236}">
                    <a16:creationId xmlns:a16="http://schemas.microsoft.com/office/drawing/2014/main" id="{CD1D499B-6610-4052-96F0-51DD1AB987B0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107" name="Freeform 11">
              <a:extLst>
                <a:ext uri="{FF2B5EF4-FFF2-40B4-BE49-F238E27FC236}">
                  <a16:creationId xmlns:a16="http://schemas.microsoft.com/office/drawing/2014/main" id="{78849685-1672-4CE1-ACE7-8AC0D32B2966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Freeform 12">
              <a:extLst>
                <a:ext uri="{FF2B5EF4-FFF2-40B4-BE49-F238E27FC236}">
                  <a16:creationId xmlns:a16="http://schemas.microsoft.com/office/drawing/2014/main" id="{D7209E80-FA1E-47C1-8FFB-7AF546233005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9" name="Rectangle 13">
            <a:extLst>
              <a:ext uri="{FF2B5EF4-FFF2-40B4-BE49-F238E27FC236}">
                <a16:creationId xmlns:a16="http://schemas.microsoft.com/office/drawing/2014/main" id="{EBBBFED0-E892-46AC-92DB-6A19A98BD79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4110" name="Rectangle 14">
            <a:extLst>
              <a:ext uri="{FF2B5EF4-FFF2-40B4-BE49-F238E27FC236}">
                <a16:creationId xmlns:a16="http://schemas.microsoft.com/office/drawing/2014/main" id="{38F47F25-8A2F-45F1-A0C3-BCEAA941560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4111" name="Rectangle 15">
            <a:extLst>
              <a:ext uri="{FF2B5EF4-FFF2-40B4-BE49-F238E27FC236}">
                <a16:creationId xmlns:a16="http://schemas.microsoft.com/office/drawing/2014/main" id="{A408220B-43D7-466F-B7B7-EA3D5C7F5C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1312121512_1589238463">
            <a:extLst>
              <a:ext uri="{FF2B5EF4-FFF2-40B4-BE49-F238E27FC236}">
                <a16:creationId xmlns:a16="http://schemas.microsoft.com/office/drawing/2014/main" id="{752A5D59-A902-4586-92A3-4803EF7820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>
            <a:extLst>
              <a:ext uri="{FF2B5EF4-FFF2-40B4-BE49-F238E27FC236}">
                <a16:creationId xmlns:a16="http://schemas.microsoft.com/office/drawing/2014/main" id="{19739F1A-D09B-4975-B9C9-78FDEB4EEB2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341438"/>
            <a:ext cx="7772400" cy="3600450"/>
          </a:xfrm>
        </p:spPr>
        <p:txBody>
          <a:bodyPr/>
          <a:lstStyle/>
          <a:p>
            <a:r>
              <a:rPr lang="en-US" altLang="ru-RU" sz="7200" b="0" dirty="0">
                <a:solidFill>
                  <a:schemeClr val="tx1"/>
                </a:solidFill>
                <a:latin typeface="Comic Sans MS" panose="030F0702030302020204" pitchFamily="66" charset="0"/>
              </a:rPr>
              <a:t>Do</a:t>
            </a:r>
            <a:br>
              <a:rPr lang="en-US" altLang="ru-RU" sz="7200" b="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US" altLang="ru-RU" sz="7200" b="0" dirty="0">
                <a:solidFill>
                  <a:schemeClr val="tx1"/>
                </a:solidFill>
                <a:latin typeface="Comic Sans MS" panose="030F0702030302020204" pitchFamily="66" charset="0"/>
              </a:rPr>
              <a:t> you know </a:t>
            </a:r>
            <a:br>
              <a:rPr lang="en-US" altLang="ru-RU" sz="7200" b="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US" altLang="ru-RU" sz="7200" b="0" dirty="0">
                <a:solidFill>
                  <a:schemeClr val="tx1"/>
                </a:solidFill>
                <a:latin typeface="Comic Sans MS" panose="030F0702030302020204" pitchFamily="66" charset="0"/>
              </a:rPr>
              <a:t>Canada?</a:t>
            </a:r>
            <a:endParaRPr lang="ru-RU" altLang="ru-RU" sz="7200" b="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678B0D1-A84C-4004-8B12-E4059F3B9F8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87B32043-2441-4275-AAD7-4A5D4025F1A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620713"/>
            <a:ext cx="8229600" cy="1800225"/>
          </a:xfrm>
        </p:spPr>
        <p:txBody>
          <a:bodyPr/>
          <a:lstStyle/>
          <a:p>
            <a:r>
              <a:rPr lang="en-US" altLang="ru-RU" sz="4000">
                <a:latin typeface="Comic Sans MS" panose="030F0702030302020204" pitchFamily="66" charset="0"/>
              </a:rPr>
              <a:t>5. What tower does rise above the Parliament Building in Ottawa?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B21AC2D8-220A-42CD-B971-640C05350B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924175"/>
            <a:ext cx="8229600" cy="320198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a) Green Tower    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b) Victoria Tower  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c) Peace Tower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CanOttawaParl%282%29">
            <a:extLst>
              <a:ext uri="{FF2B5EF4-FFF2-40B4-BE49-F238E27FC236}">
                <a16:creationId xmlns:a16="http://schemas.microsoft.com/office/drawing/2014/main" id="{12ADC7EB-A441-4FF1-89A0-E4147DF2B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E1B130B8-E79A-4D29-8D7E-34B845E58783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620713"/>
            <a:ext cx="8229600" cy="1800225"/>
          </a:xfrm>
        </p:spPr>
        <p:txBody>
          <a:bodyPr/>
          <a:lstStyle/>
          <a:p>
            <a:r>
              <a:rPr lang="en-US" altLang="ru-RU" sz="4000">
                <a:latin typeface="Comic Sans MS" panose="030F0702030302020204" pitchFamily="66" charset="0"/>
              </a:rPr>
              <a:t>6. What museum is illustrated the culture of Eskimos and Indians in Ottawa?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67EBC37-A662-4CA4-9456-70A0C9D065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924175"/>
            <a:ext cx="8229600" cy="320198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a) The Museum of Nature  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b) </a:t>
            </a:r>
            <a:r>
              <a:rPr lang="ru-RU" altLang="ru-RU" sz="4000">
                <a:latin typeface="Comic Sans MS" panose="030F0702030302020204" pitchFamily="66" charset="0"/>
              </a:rPr>
              <a:t>Natural History Museum</a:t>
            </a:r>
            <a:r>
              <a:rPr lang="en-US" altLang="ru-RU" sz="4000">
                <a:latin typeface="Comic Sans MS" panose="030F0702030302020204" pitchFamily="66" charset="0"/>
              </a:rPr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c) The Museum of Civilization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IMG_2920">
            <a:extLst>
              <a:ext uri="{FF2B5EF4-FFF2-40B4-BE49-F238E27FC236}">
                <a16:creationId xmlns:a16="http://schemas.microsoft.com/office/drawing/2014/main" id="{EEC4E648-02DF-4713-BBEA-960309C44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8B2F70DD-06D6-445D-BDD5-944FC0199E94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620713"/>
            <a:ext cx="8229600" cy="1800225"/>
          </a:xfrm>
        </p:spPr>
        <p:txBody>
          <a:bodyPr/>
          <a:lstStyle/>
          <a:p>
            <a:r>
              <a:rPr lang="en-US" altLang="ru-RU" sz="4000">
                <a:latin typeface="Comic Sans MS" panose="030F0702030302020204" pitchFamily="66" charset="0"/>
              </a:rPr>
              <a:t>7. What May Festival is famous for in Ottawa?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B8E8BA0-4F3A-4ED9-AFD0-6289377748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924175"/>
            <a:ext cx="8229600" cy="320198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a) Tulip Festival   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b) Art Festival  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c) Music Festival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Ottawa-Tulips-festival-4262">
            <a:extLst>
              <a:ext uri="{FF2B5EF4-FFF2-40B4-BE49-F238E27FC236}">
                <a16:creationId xmlns:a16="http://schemas.microsoft.com/office/drawing/2014/main" id="{D3BE88AF-3844-4FA5-8269-0E5DD38E7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0A25F8DC-7177-4CAA-B9BC-14D0C51F425E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620713"/>
            <a:ext cx="8229600" cy="1800225"/>
          </a:xfrm>
        </p:spPr>
        <p:txBody>
          <a:bodyPr/>
          <a:lstStyle/>
          <a:p>
            <a:r>
              <a:rPr lang="en-US" altLang="ru-RU" sz="4000">
                <a:latin typeface="Comic Sans MS" panose="030F0702030302020204" pitchFamily="66" charset="0"/>
              </a:rPr>
              <a:t>8. The Queen of what country does present Ottawa with flowers?</a:t>
            </a:r>
            <a:r>
              <a:rPr lang="ru-RU" altLang="ru-RU" sz="4000"/>
              <a:t> 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38C3363-620A-4C73-85FB-1C78D25FFE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924175"/>
            <a:ext cx="8229600" cy="320198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a) Great Britain  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b) The Netherlands 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c) Nepal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 descr="72702a2ea82b13d333979353a0b443d1_1000">
            <a:extLst>
              <a:ext uri="{FF2B5EF4-FFF2-40B4-BE49-F238E27FC236}">
                <a16:creationId xmlns:a16="http://schemas.microsoft.com/office/drawing/2014/main" id="{2782CFA9-C5FA-4A57-93E2-23416E448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580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4ADC450A-AAF1-406A-B296-CFEFB46387A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620713"/>
            <a:ext cx="8229600" cy="1800225"/>
          </a:xfrm>
        </p:spPr>
        <p:txBody>
          <a:bodyPr/>
          <a:lstStyle/>
          <a:p>
            <a:r>
              <a:rPr lang="en-US" altLang="ru-RU" sz="4000">
                <a:latin typeface="Comic Sans MS" panose="030F0702030302020204" pitchFamily="66" charset="0"/>
              </a:rPr>
              <a:t>9. In what province is the Niagara Falls situated?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BB8A513-0AA8-4FC4-A733-748B94F2E3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924175"/>
            <a:ext cx="8229600" cy="320198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a) Newfoundland      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b) Ontario           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c) Nova Scotia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Aerial_View_of_Niagara_Falls__Ontario__Canad__a">
            <a:extLst>
              <a:ext uri="{FF2B5EF4-FFF2-40B4-BE49-F238E27FC236}">
                <a16:creationId xmlns:a16="http://schemas.microsoft.com/office/drawing/2014/main" id="{C8382AEE-4972-4719-B021-354B47D63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EC8F7B50-EDDC-4A9F-BD78-F2D034181811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620713"/>
            <a:ext cx="8229600" cy="1800225"/>
          </a:xfrm>
        </p:spPr>
        <p:txBody>
          <a:bodyPr/>
          <a:lstStyle/>
          <a:p>
            <a:r>
              <a:rPr lang="en-US" altLang="ru-RU" sz="4000">
                <a:latin typeface="Comic Sans MS" panose="030F0702030302020204" pitchFamily="66" charset="0"/>
              </a:rPr>
              <a:t>1. What country does Canada border on in the North?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F7780A29-DC47-4E00-83F5-162467BB8A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924175"/>
            <a:ext cx="8229600" cy="320198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a) The USA   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b) Russia  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c) Finland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8583C996-E064-4C42-A2DD-E02CAF62D97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620713"/>
            <a:ext cx="8229600" cy="1800225"/>
          </a:xfrm>
        </p:spPr>
        <p:txBody>
          <a:bodyPr/>
          <a:lstStyle/>
          <a:p>
            <a:r>
              <a:rPr lang="en-US" altLang="ru-RU" sz="4000">
                <a:latin typeface="Comic Sans MS" panose="030F0702030302020204" pitchFamily="66" charset="0"/>
              </a:rPr>
              <a:t>10. What syrup is  very famous in Canada?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E35C3D33-A5AF-4162-9081-4BBF377E9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924175"/>
            <a:ext cx="8229600" cy="320198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a) Maple   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b) Cranberry      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c) Lemon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6D789C-382A-4180-AD9F-7E00B842D9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663700"/>
            <a:ext cx="4953000" cy="35306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>
            <a:extLst>
              <a:ext uri="{FF2B5EF4-FFF2-40B4-BE49-F238E27FC236}">
                <a16:creationId xmlns:a16="http://schemas.microsoft.com/office/drawing/2014/main" id="{3C7237C7-CD09-49F0-863F-724F15C8BE8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z="4000">
                <a:latin typeface="Comic Sans MS" panose="030F0702030302020204" pitchFamily="66" charset="0"/>
              </a:rPr>
              <a:t>Answers: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  <p:sp>
        <p:nvSpPr>
          <p:cNvPr id="26629" name="Rectangle 5">
            <a:extLst>
              <a:ext uri="{FF2B5EF4-FFF2-40B4-BE49-F238E27FC236}">
                <a16:creationId xmlns:a16="http://schemas.microsoft.com/office/drawing/2014/main" id="{9B961777-1687-4FC5-825B-3CA73E31309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1. b) 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2. b) 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3. a) 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4. b) 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5. c)</a:t>
            </a:r>
            <a:r>
              <a:rPr lang="en-US" altLang="ru-RU" sz="2800"/>
              <a:t> </a:t>
            </a:r>
            <a:endParaRPr lang="ru-RU" altLang="ru-RU" sz="2800"/>
          </a:p>
        </p:txBody>
      </p:sp>
      <p:sp>
        <p:nvSpPr>
          <p:cNvPr id="26630" name="Rectangle 6">
            <a:extLst>
              <a:ext uri="{FF2B5EF4-FFF2-40B4-BE49-F238E27FC236}">
                <a16:creationId xmlns:a16="http://schemas.microsoft.com/office/drawing/2014/main" id="{0AE06702-C3D3-45B5-B332-3EED25F9FF81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6. c) 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7. a) 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8. b) 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9. b) 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10. a)</a:t>
            </a:r>
            <a:r>
              <a:rPr lang="ru-RU" altLang="ru-RU" sz="4000">
                <a:latin typeface="Comic Sans MS" panose="030F0702030302020204" pitchFamily="66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canada">
            <a:extLst>
              <a:ext uri="{FF2B5EF4-FFF2-40B4-BE49-F238E27FC236}">
                <a16:creationId xmlns:a16="http://schemas.microsoft.com/office/drawing/2014/main" id="{E25E3182-E662-4EEB-88BB-53DE6EC79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608013"/>
            <a:ext cx="6264275" cy="59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20AF31DC-602C-442A-983E-6FD392942671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620713"/>
            <a:ext cx="8229600" cy="1800225"/>
          </a:xfrm>
        </p:spPr>
        <p:txBody>
          <a:bodyPr/>
          <a:lstStyle/>
          <a:p>
            <a:r>
              <a:rPr lang="en-US" altLang="ru-RU" sz="4000">
                <a:latin typeface="Comic Sans MS" panose="030F0702030302020204" pitchFamily="66" charset="0"/>
              </a:rPr>
              <a:t>2. What is the capital of Canada?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1D052206-6957-4EF1-8CB1-3F957C4459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924175"/>
            <a:ext cx="8229600" cy="320198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a) Toronto   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b) </a:t>
            </a:r>
            <a:r>
              <a:rPr lang="ru-RU" altLang="ru-RU" sz="4000">
                <a:latin typeface="Comic Sans MS" panose="030F0702030302020204" pitchFamily="66" charset="0"/>
              </a:rPr>
              <a:t>Vancouver</a:t>
            </a:r>
            <a:endParaRPr lang="ru-RU" altLang="ru-RU" sz="4000" b="1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c) Ottawa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330ad5671ca23e8c20310d3569">
            <a:extLst>
              <a:ext uri="{FF2B5EF4-FFF2-40B4-BE49-F238E27FC236}">
                <a16:creationId xmlns:a16="http://schemas.microsoft.com/office/drawing/2014/main" id="{826C2767-765D-4D47-A530-1E7D205B1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9144000" cy="574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F723329B-70BA-4CF0-AA88-AA755FCC6622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620713"/>
            <a:ext cx="8229600" cy="1800225"/>
          </a:xfrm>
        </p:spPr>
        <p:txBody>
          <a:bodyPr/>
          <a:lstStyle/>
          <a:p>
            <a:r>
              <a:rPr lang="en-US" altLang="ru-RU" sz="4000">
                <a:latin typeface="Comic Sans MS" panose="030F0702030302020204" pitchFamily="66" charset="0"/>
              </a:rPr>
              <a:t>3. What is the largest province in Canada?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A74CCFC-0B12-44C5-8DAD-9C9B5E5D3E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924175"/>
            <a:ext cx="8229600" cy="320198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a) Quebec   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b) </a:t>
            </a:r>
            <a:r>
              <a:rPr lang="ru-RU" altLang="ru-RU" sz="4000">
                <a:latin typeface="Comic Sans MS" panose="030F0702030302020204" pitchFamily="66" charset="0"/>
              </a:rPr>
              <a:t>New Scotland</a:t>
            </a:r>
            <a:endParaRPr lang="en-US" altLang="ru-RU" sz="400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c) Ontario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provincii-kanady">
            <a:extLst>
              <a:ext uri="{FF2B5EF4-FFF2-40B4-BE49-F238E27FC236}">
                <a16:creationId xmlns:a16="http://schemas.microsoft.com/office/drawing/2014/main" id="{1AD8EDA4-45E2-4A64-9242-32B57751A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0"/>
            <a:ext cx="7956550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CF45C9C-526C-43A4-8EA3-48CD715E4F4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620713"/>
            <a:ext cx="8229600" cy="1800225"/>
          </a:xfrm>
        </p:spPr>
        <p:txBody>
          <a:bodyPr/>
          <a:lstStyle/>
          <a:p>
            <a:r>
              <a:rPr lang="en-US" altLang="ru-RU" sz="4000">
                <a:latin typeface="Comic Sans MS" panose="030F0702030302020204" pitchFamily="66" charset="0"/>
              </a:rPr>
              <a:t>4. What agriculture product is grown in Canada?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1687115B-0866-48EF-9A33-7F5E763CED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924175"/>
            <a:ext cx="8229600" cy="320198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a) Flax  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b) Wheat   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4000">
                <a:latin typeface="Comic Sans MS" panose="030F0702030302020204" pitchFamily="66" charset="0"/>
              </a:rPr>
              <a:t>c) Potato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pchenica">
            <a:extLst>
              <a:ext uri="{FF2B5EF4-FFF2-40B4-BE49-F238E27FC236}">
                <a16:creationId xmlns:a16="http://schemas.microsoft.com/office/drawing/2014/main" id="{628EE342-8CDD-4D77-937C-70A78BC20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165</TotalTime>
  <Words>189</Words>
  <Application>Microsoft Office PowerPoint</Application>
  <PresentationFormat>Экран (4:3)</PresentationFormat>
  <Paragraphs>52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Comic Sans MS</vt:lpstr>
      <vt:lpstr>Garamond</vt:lpstr>
      <vt:lpstr>Wingdings</vt:lpstr>
      <vt:lpstr>Течение</vt:lpstr>
      <vt:lpstr>Do  you know  Canada?</vt:lpstr>
      <vt:lpstr>1. What country does Canada border on in the North?</vt:lpstr>
      <vt:lpstr>Презентация PowerPoint</vt:lpstr>
      <vt:lpstr>2. What is the capital of Canada?</vt:lpstr>
      <vt:lpstr>Презентация PowerPoint</vt:lpstr>
      <vt:lpstr>3. What is the largest province in Canada?</vt:lpstr>
      <vt:lpstr>Презентация PowerPoint</vt:lpstr>
      <vt:lpstr>4. What agriculture product is grown in Canada?</vt:lpstr>
      <vt:lpstr>Презентация PowerPoint</vt:lpstr>
      <vt:lpstr>5. What tower does rise above the Parliament Building in Ottawa?</vt:lpstr>
      <vt:lpstr>Презентация PowerPoint</vt:lpstr>
      <vt:lpstr>6. What museum is illustrated the culture of Eskimos and Indians in Ottawa?</vt:lpstr>
      <vt:lpstr>Презентация PowerPoint</vt:lpstr>
      <vt:lpstr>7. What May Festival is famous for in Ottawa?</vt:lpstr>
      <vt:lpstr>Презентация PowerPoint</vt:lpstr>
      <vt:lpstr>8. The Queen of what country does present Ottawa with flowers? </vt:lpstr>
      <vt:lpstr>Презентация PowerPoint</vt:lpstr>
      <vt:lpstr>9. In what province is the Niagara Falls situated?</vt:lpstr>
      <vt:lpstr>Презентация PowerPoint</vt:lpstr>
      <vt:lpstr>10. What syrup is  very famous in Canada?</vt:lpstr>
      <vt:lpstr>Презентация PowerPoint</vt:lpstr>
      <vt:lpstr>Answers: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 you know  Canada?</dc:title>
  <dc:creator>Лихачева В.Е.</dc:creator>
  <cp:lastModifiedBy>Вита</cp:lastModifiedBy>
  <cp:revision>9</cp:revision>
  <dcterms:created xsi:type="dcterms:W3CDTF">2013-08-02T16:26:20Z</dcterms:created>
  <dcterms:modified xsi:type="dcterms:W3CDTF">2018-07-13T19:00:00Z</dcterms:modified>
</cp:coreProperties>
</file>