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306" r:id="rId3"/>
    <p:sldId id="281" r:id="rId4"/>
    <p:sldId id="301" r:id="rId5"/>
    <p:sldId id="280" r:id="rId6"/>
    <p:sldId id="257" r:id="rId7"/>
    <p:sldId id="302" r:id="rId8"/>
    <p:sldId id="282" r:id="rId9"/>
    <p:sldId id="283" r:id="rId10"/>
    <p:sldId id="285" r:id="rId11"/>
    <p:sldId id="307" r:id="rId12"/>
    <p:sldId id="303" r:id="rId13"/>
    <p:sldId id="308" r:id="rId14"/>
    <p:sldId id="270" r:id="rId15"/>
    <p:sldId id="304" r:id="rId16"/>
    <p:sldId id="30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4EEDA-30CC-4C5D-8617-3FD1CB4A978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44635-6D6F-4467-9D2B-0FF323D27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41189" y="0"/>
            <a:ext cx="9185189" cy="682738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5459"/>
            <a:ext cx="9144000" cy="684992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993" y="0"/>
            <a:ext cx="912358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818" y="-1"/>
            <a:ext cx="9161818" cy="691768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5084" y="0"/>
            <a:ext cx="925416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3172" y="-7092"/>
            <a:ext cx="9157172" cy="68650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3717032"/>
            <a:ext cx="5904656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42493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Интеллектуальная разминка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Мозговой штурм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12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углов у квадрата?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хвостов у пяти коров?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лап у двух гусей?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арифметические знаки вы знаете?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линейка длиннее карандаша, то карандаш…?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636912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стол выше стула, то стул…?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дорога шире тропинки, то тропинка…?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море глубокое, то река…?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месяцев в году? 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(12)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называются летние месяцы?( осенние, зимние, весенние)?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называются все фигуры с четырьмя углами? 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(Четырехугольники)</a:t>
            </a:r>
            <a:endParaRPr lang="en-US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числа больше 9, но меньше 15; больше 12, но меньше 19?</a:t>
            </a:r>
            <a:endParaRPr lang="en-US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задумала два числа, сложила их и получила 9. Какие числа я задумала?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60647"/>
            <a:ext cx="88569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Рисунок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91680" y="-505004"/>
            <a:ext cx="6336704" cy="7379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81705" y="0"/>
            <a:ext cx="930740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0"/>
            <a:ext cx="7056784" cy="6857544"/>
          </a:xfrm>
          <a:prstGeom prst="rect">
            <a:avLst/>
          </a:prstGeom>
        </p:spPr>
      </p:pic>
      <p:pic>
        <p:nvPicPr>
          <p:cNvPr id="4" name="Рисунок 3" descr="Рисунок9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429000"/>
            <a:ext cx="1560447" cy="253572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5" name="Рисунок 4" descr="Рисунок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8920" y="609600"/>
            <a:ext cx="3583280" cy="5501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8424936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вспомним из каких частей состоит задача? (условие, вопрос, решение, ответ).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Как называется та часть задачи, в которой о чем-то спрашивается, есть неизвестное? – вопрос.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Как называется та часть задачи, в которой о чем-то или о ком-то рассказывается? – условие.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Как называется та часть задачи, в которой мы получаем неизвестное число, отвечаем на вопрос? – ответ.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 называется та часть задачи, в которой мы ищем неизвестное? – решение.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Как одним словом назвать то, что объединяет в себе: условие, вопрос, решение, ответ? – задача.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243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60</cp:revision>
  <dcterms:created xsi:type="dcterms:W3CDTF">2017-04-10T17:20:42Z</dcterms:created>
  <dcterms:modified xsi:type="dcterms:W3CDTF">2018-07-14T19:25:19Z</dcterms:modified>
</cp:coreProperties>
</file>