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4.jpeg" ContentType="image/jpeg"/>
  <Override PartName="/ppt/media/image3.jpeg" ContentType="image/jpeg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2167200" y="732960"/>
            <a:ext cx="411876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43 – 27 =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6946200" y="73296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2125440" y="2083320"/>
            <a:ext cx="405468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53 - 26 =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6946200" y="205056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27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5"/>
          <p:cNvSpPr/>
          <p:nvPr/>
        </p:nvSpPr>
        <p:spPr>
          <a:xfrm>
            <a:off x="2166120" y="3660480"/>
            <a:ext cx="4383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52 – 36 =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6"/>
          <p:cNvSpPr/>
          <p:nvPr/>
        </p:nvSpPr>
        <p:spPr>
          <a:xfrm>
            <a:off x="6946200" y="366048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>
                <p:childTnLst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1" dur="2000"/>
                                        <p:tgtEl>
                                          <p:spTgt spid="39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311920" y="678960"/>
            <a:ext cx="411876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66 – 38 =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7077600" y="67896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2091600" y="2284560"/>
            <a:ext cx="4383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76 – 37 =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4"/>
          <p:cNvSpPr/>
          <p:nvPr/>
        </p:nvSpPr>
        <p:spPr>
          <a:xfrm>
            <a:off x="7077600" y="228456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5"/>
          <p:cNvSpPr/>
          <p:nvPr/>
        </p:nvSpPr>
        <p:spPr>
          <a:xfrm>
            <a:off x="2224440" y="3911040"/>
            <a:ext cx="411876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74 – 39 =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6"/>
          <p:cNvSpPr/>
          <p:nvPr/>
        </p:nvSpPr>
        <p:spPr>
          <a:xfrm>
            <a:off x="7077600" y="3855960"/>
            <a:ext cx="1242720" cy="10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35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6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52640" y="1702440"/>
            <a:ext cx="24876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 + 3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2741400" y="2098800"/>
            <a:ext cx="192960" cy="129960"/>
          </a:xfrm>
          <a:prstGeom prst="ellipse">
            <a:avLst/>
          </a:prstGeom>
          <a:solidFill>
            <a:schemeClr val="tx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3"/>
          <p:cNvSpPr/>
          <p:nvPr/>
        </p:nvSpPr>
        <p:spPr>
          <a:xfrm>
            <a:off x="3523680" y="1626120"/>
            <a:ext cx="434736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(8 + 12) =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4"/>
          <p:cNvSpPr/>
          <p:nvPr/>
        </p:nvSpPr>
        <p:spPr>
          <a:xfrm>
            <a:off x="7696080" y="1636920"/>
            <a:ext cx="137556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67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5"/>
          <p:cNvSpPr/>
          <p:nvPr/>
        </p:nvSpPr>
        <p:spPr>
          <a:xfrm>
            <a:off x="253440" y="3404520"/>
            <a:ext cx="242856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 + 5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6"/>
          <p:cNvSpPr/>
          <p:nvPr/>
        </p:nvSpPr>
        <p:spPr>
          <a:xfrm>
            <a:off x="2824560" y="3790440"/>
            <a:ext cx="145080" cy="195120"/>
          </a:xfrm>
          <a:prstGeom prst="ellipse">
            <a:avLst/>
          </a:prstGeom>
          <a:solidFill>
            <a:schemeClr val="tx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7"/>
          <p:cNvSpPr/>
          <p:nvPr/>
        </p:nvSpPr>
        <p:spPr>
          <a:xfrm>
            <a:off x="3649320" y="3352680"/>
            <a:ext cx="434736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(9 + 11) =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8"/>
          <p:cNvSpPr/>
          <p:nvPr/>
        </p:nvSpPr>
        <p:spPr>
          <a:xfrm>
            <a:off x="7518960" y="3450960"/>
            <a:ext cx="185256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104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7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75" dur="2000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8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Table 1"/>
          <p:cNvGraphicFramePr/>
          <p:nvPr/>
        </p:nvGraphicFramePr>
        <p:xfrm>
          <a:off x="156600" y="1427040"/>
          <a:ext cx="8411760" cy="360000"/>
        </p:xfrm>
        <a:graphic>
          <a:graphicData uri="http://schemas.openxmlformats.org/drawingml/2006/table">
            <a:tbl>
              <a:tblPr/>
              <a:tblGrid>
                <a:gridCol w="1567440"/>
                <a:gridCol w="1515240"/>
                <a:gridCol w="2211120"/>
                <a:gridCol w="1958040"/>
                <a:gridCol w="1160280"/>
              </a:tblGrid>
              <a:tr h="0"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843c0b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Команда </a:t>
                      </a:r>
                      <a:r>
                        <a:rPr b="0" lang="ru-RU" sz="2600" spc="-1" strike="noStrike">
                          <a:solidFill>
                            <a:srgbClr val="843c0b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843c0b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Золотые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843c0b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Серебряные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843c0b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Бронзовые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2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С</a:t>
                      </a:r>
                      <a:r>
                        <a:rPr b="0" lang="ru-RU" sz="28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ource Code Pro Black"/>
                          <a:ea typeface="DejaVu Sans"/>
                        </a:rPr>
                        <a:t>ириус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2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Орион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Заря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Весна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4920" rIns="349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36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Impact"/>
                          <a:ea typeface="DejaVu Sans"/>
                        </a:rPr>
                        <a:t>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34920" marR="34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9" name="CustomShape 2"/>
          <p:cNvSpPr/>
          <p:nvPr/>
        </p:nvSpPr>
        <p:spPr>
          <a:xfrm>
            <a:off x="7534440" y="2520000"/>
            <a:ext cx="88920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3"/>
          <p:cNvSpPr/>
          <p:nvPr/>
        </p:nvSpPr>
        <p:spPr>
          <a:xfrm>
            <a:off x="7534440" y="3546720"/>
            <a:ext cx="88920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4"/>
          <p:cNvSpPr/>
          <p:nvPr/>
        </p:nvSpPr>
        <p:spPr>
          <a:xfrm>
            <a:off x="7534440" y="4410720"/>
            <a:ext cx="88920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5"/>
          <p:cNvSpPr/>
          <p:nvPr/>
        </p:nvSpPr>
        <p:spPr>
          <a:xfrm>
            <a:off x="7534440" y="5256000"/>
            <a:ext cx="88920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81" dur="indefinite" restart="never" nodeType="tmRoot">
          <p:childTnLst>
            <p:seq>
              <p:cTn id="82" nodeType="mainSeq">
                <p:childTnLst>
                  <p:par>
                    <p:cTn id="83" fill="freeze">
                      <p:stCondLst>
                        <p:cond delay="indefinite"/>
                      </p:stCondLst>
                      <p:childTnLst>
                        <p:par>
                          <p:cTn id="84" fill="freeze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freeze">
                      <p:stCondLst>
                        <p:cond delay="indefinite"/>
                      </p:stCondLst>
                      <p:childTnLst>
                        <p:par>
                          <p:cTn id="89" fill="freeze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freeze">
                      <p:stCondLst>
                        <p:cond delay="indefinite"/>
                      </p:stCondLst>
                      <p:childTnLst>
                        <p:par>
                          <p:cTn id="94" fill="freeze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freeze">
                      <p:stCondLst>
                        <p:cond delay="indefinite"/>
                      </p:stCondLst>
                      <p:childTnLst>
                        <p:par>
                          <p:cTn id="99" fill="freeze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freeze">
                      <p:stCondLst>
                        <p:cond delay="indefinite"/>
                      </p:stCondLst>
                      <p:childTnLst>
                        <p:par>
                          <p:cTn id="104" fill="freeze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mph" presetID="3" presetSubtype="2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0" y="74160"/>
            <a:ext cx="8934120" cy="731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Задача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</a:t>
            </a: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 кг.     =     3 000 г.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indent="-7423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400     4  =    1 600</a:t>
            </a: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(г.)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разложили в 4 банки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indent="-7423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3 000 – 1 600  =    1 400 (г.)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разложили в банки по 200 г.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3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1400  :  200   =      7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(б.) потребовалось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Ответ:  7 банок по 200 граммов потребовалось.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2"/>
          <p:cNvSpPr/>
          <p:nvPr/>
        </p:nvSpPr>
        <p:spPr>
          <a:xfrm flipV="1">
            <a:off x="2018880" y="1827000"/>
            <a:ext cx="108360" cy="209520"/>
          </a:xfrm>
          <a:prstGeom prst="ellipse">
            <a:avLst/>
          </a:prstGeom>
          <a:solidFill>
            <a:schemeClr val="tx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106" dur="indefinite" restart="never" nodeType="tmRoot">
          <p:childTnLst>
            <p:seq>
              <p:cTn id="10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timing>
    <p:tnLst>
      <p:par>
        <p:cTn id="108" dur="indefinite" restart="never" nodeType="tmRoot">
          <p:childTnLst>
            <p:seq>
              <p:cTn id="10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Application>LibreOffice/5.2.3.1$Linux_x86 LibreOffice_project/20m0$Build-1</Application>
  <Words>134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2018-03-30T08:06:49Z</dcterms:created>
  <dc:creator>Пользователь Windows</dc:creator>
  <dc:description/>
  <dc:language>ru-RU</dc:language>
  <cp:lastModifiedBy/>
  <dcterms:modified xsi:type="dcterms:W3CDTF">2018-04-11T09:21:12Z</dcterms:modified>
  <cp:revision>26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8</vt:i4>
  </property>
</Properties>
</file>