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C8F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19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D91FD-5D8F-47EA-B0CA-7F297CA49543}" type="datetimeFigureOut">
              <a:rPr lang="ru-RU" smtClean="0"/>
              <a:t>04.07.2018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DAE24-9681-4992-9F68-2F7377B91B8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D91FD-5D8F-47EA-B0CA-7F297CA49543}" type="datetimeFigureOut">
              <a:rPr lang="ru-RU" smtClean="0"/>
              <a:t>04.07.2018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DAE24-9681-4992-9F68-2F7377B91B8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D91FD-5D8F-47EA-B0CA-7F297CA49543}" type="datetimeFigureOut">
              <a:rPr lang="ru-RU" smtClean="0"/>
              <a:t>04.07.2018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DAE24-9681-4992-9F68-2F7377B91B8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D91FD-5D8F-47EA-B0CA-7F297CA49543}" type="datetimeFigureOut">
              <a:rPr lang="ru-RU" smtClean="0"/>
              <a:t>04.07.2018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DAE24-9681-4992-9F68-2F7377B91B8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D91FD-5D8F-47EA-B0CA-7F297CA49543}" type="datetimeFigureOut">
              <a:rPr lang="ru-RU" smtClean="0"/>
              <a:t>04.07.2018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DAE24-9681-4992-9F68-2F7377B91B8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D91FD-5D8F-47EA-B0CA-7F297CA49543}" type="datetimeFigureOut">
              <a:rPr lang="ru-RU" smtClean="0"/>
              <a:t>04.07.2018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DAE24-9681-4992-9F68-2F7377B91B8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D91FD-5D8F-47EA-B0CA-7F297CA49543}" type="datetimeFigureOut">
              <a:rPr lang="ru-RU" smtClean="0"/>
              <a:t>04.07.2018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DAE24-9681-4992-9F68-2F7377B91B8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D91FD-5D8F-47EA-B0CA-7F297CA49543}" type="datetimeFigureOut">
              <a:rPr lang="ru-RU" smtClean="0"/>
              <a:t>04.07.2018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DAE24-9681-4992-9F68-2F7377B91B8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D91FD-5D8F-47EA-B0CA-7F297CA49543}" type="datetimeFigureOut">
              <a:rPr lang="ru-RU" smtClean="0"/>
              <a:t>04.07.2018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DAE24-9681-4992-9F68-2F7377B91B8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D91FD-5D8F-47EA-B0CA-7F297CA49543}" type="datetimeFigureOut">
              <a:rPr lang="ru-RU" smtClean="0"/>
              <a:t>04.07.2018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DAE24-9681-4992-9F68-2F7377B91B8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D91FD-5D8F-47EA-B0CA-7F297CA49543}" type="datetimeFigureOut">
              <a:rPr lang="ru-RU" smtClean="0"/>
              <a:t>04.07.2018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DAE24-9681-4992-9F68-2F7377B91B8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25000" r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BD91FD-5D8F-47EA-B0CA-7F297CA49543}" type="datetimeFigureOut">
              <a:rPr lang="ru-RU" smtClean="0"/>
              <a:t>04.07.2018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5DAE24-9681-4992-9F68-2F7377B91B86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admin\Desktop\Bremenskie_muzykanty_-_Pesenka_Bremenskih_muzykantov_Nichego_na_svete_luchshe_netu.mp3" TargetMode="External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admin\Desktop\Byaki_buki_-_My_byaki_buki.mp3" TargetMode="External"/><Relationship Id="rId5" Type="http://schemas.openxmlformats.org/officeDocument/2006/relationships/image" Target="../media/image8.png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admin\Desktop\&#1052;.%20&#1052;&#1072;&#1075;&#1086;&#1084;&#1072;&#1077;&#1074;%20-%20&#1057;&#1077;&#1088;&#1077;&#1085;&#1072;&#1076;&#1072;%20&#1058;&#1088;&#1091;&#1073;&#1072;&#1076;&#1091;&#1088;&#1072;%20(&#1051;&#1091;&#1095;%20&#1057;&#1086;&#1083;&#1085;&#1094;&#1072;%20&#1047;&#1086;&#1083;&#1086;&#1090;&#1086;&#1075;&#1086;).mp4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5" Type="http://schemas.openxmlformats.org/officeDocument/2006/relationships/image" Target="../media/image13.png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Users\admin\Desktop\Gennadij_Gladkov_-_Menuet_princessy_iz_muzyki_k_Bremenskim_muzykantam_(iPleer.fm).mp3" TargetMode="External"/><Relationship Id="rId4" Type="http://schemas.openxmlformats.org/officeDocument/2006/relationships/image" Target="../media/image1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admin\Desktop\Bremenskie_muzykanty_-_Pesenka_Bremenskih_muzykantov_Nichego_na_svete_luchshe_netu.mp3" TargetMode="External"/><Relationship Id="rId4" Type="http://schemas.openxmlformats.org/officeDocument/2006/relationships/image" Target="../media/image1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AutoShape 2" descr="https://s0.rbk.ru/v6_top_pics/media/img/4/72/754598848206724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1268" name="Picture 4" descr="https://s0.rbk.ru/v6_top_pics/media/img/4/72/754598848206724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214290"/>
            <a:ext cx="5197053" cy="4157642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Прямоугольник 5"/>
          <p:cNvSpPr/>
          <p:nvPr/>
        </p:nvSpPr>
        <p:spPr>
          <a:xfrm>
            <a:off x="0" y="4714884"/>
            <a:ext cx="8723990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i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Constantia" pitchFamily="18" charset="0"/>
              </a:rPr>
              <a:t>Геннадий Игоревич Гладков</a:t>
            </a:r>
            <a:endParaRPr lang="ru-RU" sz="4800" b="1" i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  <a:latin typeface="Constantia" pitchFamily="18" charset="0"/>
            </a:endParaRPr>
          </a:p>
        </p:txBody>
      </p:sp>
      <p:pic>
        <p:nvPicPr>
          <p:cNvPr id="11270" name="Picture 6" descr="http://ebookids.com/public/cache/95/e4/95e41deb74293fd7e2ece04334c820f9ecfc9caa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572132" y="285728"/>
            <a:ext cx="3381375" cy="42862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4929198"/>
            <a:ext cx="8229600" cy="162559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6000" b="1" i="1" dirty="0" smtClean="0">
                <a:solidFill>
                  <a:srgbClr val="FFC000"/>
                </a:solidFill>
                <a:latin typeface="Constantia" pitchFamily="18" charset="0"/>
              </a:rPr>
              <a:t>«Песенка друзей»</a:t>
            </a:r>
            <a:endParaRPr lang="ru-RU" sz="6000" b="1" i="1" dirty="0">
              <a:solidFill>
                <a:srgbClr val="FFC000"/>
              </a:solidFill>
              <a:latin typeface="Constantia" pitchFamily="18" charset="0"/>
            </a:endParaRPr>
          </a:p>
        </p:txBody>
      </p:sp>
      <p:pic>
        <p:nvPicPr>
          <p:cNvPr id="6" name="Bremenskie_muzykanty_-_Pesenka_Bremenskih_muzykantov_Nichego_na_svete_luchshe_netu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/>
          <a:stretch>
            <a:fillRect/>
          </a:stretch>
        </p:blipFill>
        <p:spPr>
          <a:xfrm flipV="1">
            <a:off x="8215338" y="4214818"/>
            <a:ext cx="723904" cy="857256"/>
          </a:xfrm>
          <a:prstGeom prst="rect">
            <a:avLst/>
          </a:prstGeom>
        </p:spPr>
      </p:pic>
      <p:sp>
        <p:nvSpPr>
          <p:cNvPr id="14340" name="AutoShape 4" descr="https://diddlybop.ru/wp-content/uploads/2014/01/bremenskie_muzykanty_avi_image1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4342" name="Picture 6" descr="https://diddlybop.ru/wp-content/uploads/2014/01/bremenskie_muzykanty_avi_image1.jpg"/>
          <p:cNvPicPr>
            <a:picLocks noChangeAspect="1" noChangeArrowheads="1"/>
          </p:cNvPicPr>
          <p:nvPr/>
        </p:nvPicPr>
        <p:blipFill>
          <a:blip r:embed="rId4"/>
          <a:srcRect t="4301" r="3226"/>
          <a:stretch>
            <a:fillRect/>
          </a:stretch>
        </p:blipFill>
        <p:spPr bwMode="auto">
          <a:xfrm>
            <a:off x="1214414" y="642918"/>
            <a:ext cx="5875576" cy="435771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33653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AutoShape 2" descr="https://24smi.org/public/media/resize/660x-/person/2018/03/14/mdtyimfvtjj1-trubadur-i-printsessa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5368" name="AutoShape 8" descr="http://hovrashok.com.ua/images/Nov/16/955c4e917f0f4076c5adeaaf7d273008/mini_7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5370" name="AutoShape 10" descr="http://hovrashok.com.ua/images/Nov/16/955c4e917f0f4076c5adeaaf7d273008/mini_7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5372" name="AutoShape 12" descr="http://hovrashok.com.ua/images/Nov/16/955c4e917f0f4076c5adeaaf7d273008/mini_7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5374" name="Picture 14" descr="http://chert-poberi.ru/wp-content/uploads/2016/proga/111/kak_sozdavali_multfilm_laquobremenskie_muzikantiraquo-15.jpg"/>
          <p:cNvPicPr>
            <a:picLocks noChangeAspect="1" noChangeArrowheads="1"/>
          </p:cNvPicPr>
          <p:nvPr/>
        </p:nvPicPr>
        <p:blipFill>
          <a:blip r:embed="rId3"/>
          <a:srcRect b="2149"/>
          <a:stretch>
            <a:fillRect/>
          </a:stretch>
        </p:blipFill>
        <p:spPr bwMode="auto">
          <a:xfrm>
            <a:off x="285720" y="607158"/>
            <a:ext cx="4429156" cy="325047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5378" name="Picture 18" descr="https://i.ytimg.com/vi/cNrgK1VidAk/maxresdefault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000496" y="3357562"/>
            <a:ext cx="4953036" cy="278608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3" name="Byaki_buki_-_My_byaki_buki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/>
          <a:stretch>
            <a:fillRect/>
          </a:stretch>
        </p:blipFill>
        <p:spPr>
          <a:xfrm>
            <a:off x="7715272" y="357166"/>
            <a:ext cx="642942" cy="642942"/>
          </a:xfrm>
          <a:prstGeom prst="rect">
            <a:avLst/>
          </a:prstGeom>
        </p:spPr>
      </p:pic>
      <p:sp>
        <p:nvSpPr>
          <p:cNvPr id="14" name="Содержимое 2"/>
          <p:cNvSpPr>
            <a:spLocks noGrp="1"/>
          </p:cNvSpPr>
          <p:nvPr>
            <p:ph idx="1"/>
          </p:nvPr>
        </p:nvSpPr>
        <p:spPr>
          <a:xfrm>
            <a:off x="4571968" y="1571612"/>
            <a:ext cx="4572032" cy="1196965"/>
          </a:xfrm>
        </p:spPr>
        <p:txBody>
          <a:bodyPr>
            <a:normAutofit fontScale="70000" lnSpcReduction="20000"/>
          </a:bodyPr>
          <a:lstStyle/>
          <a:p>
            <a:pPr algn="ctr">
              <a:buNone/>
            </a:pPr>
            <a:r>
              <a:rPr lang="ru-RU" sz="6000" b="1" i="1" dirty="0" smtClean="0">
                <a:solidFill>
                  <a:srgbClr val="FFC000"/>
                </a:solidFill>
                <a:latin typeface="Constantia" pitchFamily="18" charset="0"/>
              </a:rPr>
              <a:t>«Песенка разбойников »</a:t>
            </a:r>
            <a:endParaRPr lang="ru-RU" sz="6000" b="1" i="1" dirty="0">
              <a:solidFill>
                <a:srgbClr val="FFC000"/>
              </a:solidFill>
              <a:latin typeface="Constant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45672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3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М. Магомаев - Серенада Трубадура (Луч Солнца Золотого)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285720" y="267868"/>
            <a:ext cx="8501122" cy="637584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s://im0-tub-ru.yandex.net/i?id=c94038d9ed3e87a0883c263a8c702d3c&amp;n=13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-142908" y="785794"/>
            <a:ext cx="2263021" cy="2214578"/>
          </a:xfrm>
          <a:prstGeom prst="rect">
            <a:avLst/>
          </a:prstGeom>
          <a:noFill/>
        </p:spPr>
      </p:pic>
      <p:pic>
        <p:nvPicPr>
          <p:cNvPr id="16388" name="Picture 4" descr="https://ru1.anyfad.com/items/t1@56293a66-8c84-4c54-93e9-893bf8cd1fb3/Balalayka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86116" y="0"/>
            <a:ext cx="2160999" cy="2571768"/>
          </a:xfrm>
          <a:prstGeom prst="rect">
            <a:avLst/>
          </a:prstGeom>
          <a:noFill/>
        </p:spPr>
      </p:pic>
      <p:pic>
        <p:nvPicPr>
          <p:cNvPr id="16390" name="Picture 6" descr="https://cdn.vectorstock.com/i/1000x1000/81/79/isolated-drum-sketch-musical-instrument-vector-19898179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616" b="13117"/>
          <a:stretch>
            <a:fillRect/>
          </a:stretch>
        </p:blipFill>
        <p:spPr bwMode="auto">
          <a:xfrm>
            <a:off x="4214810" y="3929066"/>
            <a:ext cx="2471941" cy="2333891"/>
          </a:xfrm>
          <a:prstGeom prst="rect">
            <a:avLst/>
          </a:prstGeom>
          <a:noFill/>
        </p:spPr>
      </p:pic>
      <p:pic>
        <p:nvPicPr>
          <p:cNvPr id="16394" name="Picture 10" descr="http://img-fotki.yandex.ru/get/6612/159218161.17f/0_99776_6dc8a5_L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71472" y="3929066"/>
            <a:ext cx="2305045" cy="2111422"/>
          </a:xfrm>
          <a:prstGeom prst="rect">
            <a:avLst/>
          </a:prstGeom>
          <a:noFill/>
        </p:spPr>
      </p:pic>
      <p:pic>
        <p:nvPicPr>
          <p:cNvPr id="16398" name="Picture 14" descr="https://thefancy-media-ec5.thefancy.com/original/20140119/543083277494259138_398cfd62c3b6.jpg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5532" t="10638" r="25532" b="10638"/>
          <a:stretch>
            <a:fillRect/>
          </a:stretch>
        </p:blipFill>
        <p:spPr bwMode="auto">
          <a:xfrm>
            <a:off x="6215074" y="928670"/>
            <a:ext cx="2500330" cy="4022270"/>
          </a:xfrm>
          <a:prstGeom prst="rect">
            <a:avLst/>
          </a:prstGeom>
          <a:noFill/>
        </p:spPr>
      </p:pic>
      <p:sp>
        <p:nvSpPr>
          <p:cNvPr id="11" name="Прямоугольник 10"/>
          <p:cNvSpPr/>
          <p:nvPr/>
        </p:nvSpPr>
        <p:spPr>
          <a:xfrm>
            <a:off x="0" y="285728"/>
            <a:ext cx="2710511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Скрипка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2928926" y="2285992"/>
            <a:ext cx="2710511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Балалайка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142844" y="5786454"/>
            <a:ext cx="3214710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Фортепиано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6000760" y="428604"/>
            <a:ext cx="2710511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Клавесин</a:t>
            </a:r>
            <a:endParaRPr lang="ru-RU" sz="4000" b="1" cap="none" spc="0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6072198" y="5786454"/>
            <a:ext cx="2710511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Барабан</a:t>
            </a:r>
            <a:endParaRPr lang="ru-RU" sz="4000" b="1" cap="none" spc="0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uild="p"/>
      <p:bldP spid="12" grpId="0" build="p"/>
      <p:bldP spid="13" grpId="0" build="p"/>
      <p:bldP spid="14" grpId="0" build="p"/>
      <p:bldP spid="15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s://i.ytimg.com/vi/yK83rvkeqMc/hqdefault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642918"/>
            <a:ext cx="4000528" cy="300039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8" name="Подзаголовок 7"/>
          <p:cNvSpPr>
            <a:spLocks noGrp="1"/>
          </p:cNvSpPr>
          <p:nvPr>
            <p:ph type="subTitle" idx="1"/>
          </p:nvPr>
        </p:nvSpPr>
        <p:spPr>
          <a:xfrm>
            <a:off x="4500562" y="1285860"/>
            <a:ext cx="4071966" cy="5286412"/>
          </a:xfrm>
        </p:spPr>
        <p:txBody>
          <a:bodyPr>
            <a:normAutofit fontScale="92500" lnSpcReduction="10000"/>
          </a:bodyPr>
          <a:lstStyle/>
          <a:p>
            <a:pPr algn="l"/>
            <a:r>
              <a:rPr lang="ru-RU" b="1" dirty="0" err="1" smtClean="0">
                <a:solidFill>
                  <a:srgbClr val="002060"/>
                </a:solidFill>
              </a:rPr>
              <a:t>Минуэт</a:t>
            </a:r>
            <a:r>
              <a:rPr lang="ru-RU" b="1" dirty="0" smtClean="0">
                <a:solidFill>
                  <a:srgbClr val="002060"/>
                </a:solidFill>
              </a:rPr>
              <a:t> - </a:t>
            </a:r>
            <a:r>
              <a:rPr lang="ru-RU" b="1" dirty="0">
                <a:solidFill>
                  <a:srgbClr val="002060"/>
                </a:solidFill>
              </a:rPr>
              <a:t>это старинный французский танец. Во  время этого танца партнёры кланяются друг другу, приседают, меняются местами. И всё это они делают с большим достоинством, изяществом и грациозностью.</a:t>
            </a:r>
          </a:p>
        </p:txBody>
      </p:sp>
      <p:pic>
        <p:nvPicPr>
          <p:cNvPr id="9" name="Gennadij_Gladkov_-_Menuet_princessy_iz_muzyki_k_Bremenskim_muzykantam_(iPleer.f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8429652" y="285728"/>
            <a:ext cx="500066" cy="50006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3733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remenskie_muzykanty_-_Pesenka_Bremenskih_muzykantov_Nichego_na_svete_luchshe_netu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/>
          <a:stretch>
            <a:fillRect/>
          </a:stretch>
        </p:blipFill>
        <p:spPr>
          <a:xfrm flipV="1">
            <a:off x="8572496" y="142852"/>
            <a:ext cx="571504" cy="676782"/>
          </a:xfrm>
          <a:prstGeom prst="rect">
            <a:avLst/>
          </a:prstGeom>
        </p:spPr>
      </p:pic>
      <p:pic>
        <p:nvPicPr>
          <p:cNvPr id="5" name="Рисунок 4" descr="http://pimg.mycdn.me/getImage?disableStub=true&amp;type=VIDEO_S_720&amp;url=http%3A%2F%2Fi.mycdn.me%2Fimage%3Fid%3D838047006738%26t%3D50%26plc%3DWEB%26tkn%3D*zBHblGi5iP6Lidd6ew1pixI-1_8&amp;signatureToken=deCn_rcUnOBupGzLJtOsYA"/>
          <p:cNvPicPr/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28596" y="785794"/>
            <a:ext cx="8191500" cy="54673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33653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276</TotalTime>
  <Words>50</Words>
  <Application>Microsoft Office PowerPoint</Application>
  <PresentationFormat>Экран (4:3)</PresentationFormat>
  <Paragraphs>9</Paragraphs>
  <Slides>7</Slides>
  <Notes>0</Notes>
  <HiddenSlides>0</HiddenSlides>
  <MMClips>5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28</cp:revision>
  <dcterms:created xsi:type="dcterms:W3CDTF">2018-07-04T14:12:05Z</dcterms:created>
  <dcterms:modified xsi:type="dcterms:W3CDTF">2018-07-04T18:48:21Z</dcterms:modified>
</cp:coreProperties>
</file>