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0"/>
  </p:notesMasterIdLst>
  <p:sldIdLst>
    <p:sldId id="257" r:id="rId2"/>
    <p:sldId id="286" r:id="rId3"/>
    <p:sldId id="262" r:id="rId4"/>
    <p:sldId id="263" r:id="rId5"/>
    <p:sldId id="260" r:id="rId6"/>
    <p:sldId id="284" r:id="rId7"/>
    <p:sldId id="285" r:id="rId8"/>
    <p:sldId id="258" r:id="rId9"/>
    <p:sldId id="259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34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0DF23-943A-472F-BB8A-4829D504E4A7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9A745-7319-4E67-9D94-615B42FB5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55776" y="1700808"/>
            <a:ext cx="55207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Шарифуллина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Ирина Владимировна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Группа Вторая младшая (1\2)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МАДОУ ДС№62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Журавушка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г. Нижневартовск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Сроки реализации :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19января по 26 января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2017год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9458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23574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488" y="2000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500174"/>
            <a:ext cx="635796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ОЖИДАЕМЫЕ РЕЗУЛЬТАТЫ.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Родители принимают активное участие в проектной деятельности, маски с изображением героев сказок; дидактическую игру «Найди героев сказки»; пальчиковый театр; кукольный театр, подборка раскрасок «Герои сказок»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Родители ознакомлены с влиянием сказок на речь ребенка.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9458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pic>
        <p:nvPicPr>
          <p:cNvPr id="21508" name="Picture 4" descr="https://img-fotki.yandex.ru/get/9516/134091466.a0/0_c0df6_4f24d840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500570"/>
            <a:ext cx="1560675" cy="2071692"/>
          </a:xfrm>
          <a:prstGeom prst="rect">
            <a:avLst/>
          </a:prstGeom>
          <a:noFill/>
        </p:spPr>
      </p:pic>
      <p:pic>
        <p:nvPicPr>
          <p:cNvPr id="21510" name="Picture 6" descr="http://detsky-mir.com/uploads/images/2/b/9/1/3364/38188e407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4286256"/>
            <a:ext cx="1357322" cy="1528803"/>
          </a:xfrm>
          <a:prstGeom prst="rect">
            <a:avLst/>
          </a:prstGeom>
          <a:noFill/>
        </p:spPr>
      </p:pic>
      <p:pic>
        <p:nvPicPr>
          <p:cNvPr id="21514" name="Picture 10" descr="http://www.playcast.ru/uploads/2015/12/03/1614693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643446"/>
            <a:ext cx="1108158" cy="1879503"/>
          </a:xfrm>
          <a:prstGeom prst="rect">
            <a:avLst/>
          </a:prstGeom>
          <a:noFill/>
        </p:spPr>
      </p:pic>
      <p:pic>
        <p:nvPicPr>
          <p:cNvPr id="21518" name="Picture 14" descr="http://fotohood.ru/images/412033_multyashnye-kartinki-lis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9586" y="1714488"/>
            <a:ext cx="1585705" cy="1974589"/>
          </a:xfrm>
          <a:prstGeom prst="rect">
            <a:avLst/>
          </a:prstGeom>
          <a:noFill/>
        </p:spPr>
      </p:pic>
      <p:pic>
        <p:nvPicPr>
          <p:cNvPr id="21524" name="Picture 20" descr="https://img-fotki.yandex.ru/get/9506/134091466.a0/0_c0de9_86c944f1_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8" y="4643446"/>
            <a:ext cx="1000132" cy="1807467"/>
          </a:xfrm>
          <a:prstGeom prst="rect">
            <a:avLst/>
          </a:prstGeom>
          <a:noFill/>
        </p:spPr>
      </p:pic>
      <p:pic>
        <p:nvPicPr>
          <p:cNvPr id="21530" name="Picture 26" descr="http://img1.liveinternet.ru/images/attach/c/10/109/819/109819187_____R_novuyy_razmer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9520" y="3500438"/>
            <a:ext cx="2357454" cy="2661642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2286000" y="2000241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Сказка «ТЕРЕМОК»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9458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0" y="1857364"/>
            <a:ext cx="571502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маски для сказок «Теремок»,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дидактическая игра «Найди героев сказки»;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кукольный театр «Теремок»;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подборка раскрасок «Герои сказки»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9458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1484784"/>
            <a:ext cx="590321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день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сказки «Теремок»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Словесная игра «Сравни мышку и мишку» по книге № 1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истоки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Расматривание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сказки  по картинкам (выбрать что лишнее)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9458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0090"/>
            <a:ext cx="9429784" cy="73580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1844824"/>
            <a:ext cx="508780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день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Аппликация «Теремок»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Рассказывание сказки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по картинке по книге № 1 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«Доброе слово» Социокультурные истоки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9458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2060848"/>
            <a:ext cx="617321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день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Хороводная игра «Стоит в поле теремок» по книге № 1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«Доброе слово»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истоки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Лепка  «Стоит в поле теремок он не низок не высок»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9458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00364" y="1643050"/>
            <a:ext cx="531605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4день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 мультика «Теремок»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Раскраска с родителями  (герои сказки)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книге № 1 «Доброе слово»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истоки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9458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43306" y="2500306"/>
            <a:ext cx="36081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 день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Инсценировка  сказки «Теремок»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9458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55776" y="1196752"/>
            <a:ext cx="6168868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Духовно-нравственное воспитание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Дошкольников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программе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Социокультурные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истоки»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Путешествие по сказке «Теремок»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 проекта: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Краткосрочный,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Познавательно-речевой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6386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1714488"/>
            <a:ext cx="67151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последние годы наблюдается резкое снижение уровня речевого развития дошкольников. Одной из причин снижения уровня речевого развития является пассивность и неосведомленность родителей в вопросах речевого развития детей. А ведь участие родителей в речевом развитии ребенка играет колоссальную роль.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5362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2071678"/>
            <a:ext cx="578647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 условий для активной речевой деятельности детей в младшей группе.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8434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14678" y="30003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835696" y="928669"/>
            <a:ext cx="702258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pPr lvl="0"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умения у детей эмоционально передавать содержание сказки с  использованием в речи простых предложений.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детей пересказывать сказку, сохраняя сюжет.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Закреплять знания у детей о диких животных.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речь, воображение и мышление.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Развивать мелкую моторику рук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познавательные способности ребенка, любознательность, творческое воображение, память  и фантазию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Воспитывающие: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дружеские взаимоотношения, умения слушать, помогать друг другу,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созданию у детей радостного эмоционального настроя.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8434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14678" y="30003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835696" y="928669"/>
            <a:ext cx="7022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1643050"/>
            <a:ext cx="7143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при взаимодействии с родителями: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Совместное чтение книг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интереса, любви, бережного отношения к книге.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 с детьми «О любимых книгах»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Разгадывание загадок про диких животных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Раскрашивания раскраски 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книжки малышки совместно с детьми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8434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14678" y="30003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835696" y="928669"/>
            <a:ext cx="7022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1643050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928794" y="1714488"/>
            <a:ext cx="721520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•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процессе ознакомления со сказкой активизируется словарь, развивается связная речь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•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Ознакомление со сказкой способствует развитию продуктивной деятельности.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•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детей появится интерес к играм, драматизациям.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Конечный результат: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книжек малышек по сказке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Теремок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20482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525000" cy="71628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714480" y="1285860"/>
            <a:ext cx="735853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•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 о диких животных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 Просмотр иллюстраций к сказке «Теремок»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ОСНОВНОЙ ЭТАП.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сказки  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Словесная игра  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Аппликация    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Хороводная игра 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Лепка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 мультика      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Инсценировка  сказки                                                                                         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ИТОГОВЫЙ ЭТАП.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итоговое мероприятие развлекательный досуг «В гостях у сказки».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1827635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/>
          </a:p>
        </p:txBody>
      </p:sp>
      <p:pic>
        <p:nvPicPr>
          <p:cNvPr id="19458" name="Picture 2" descr="http://7oom.ru/powerpoint/fon-dlya-prezentacii-vesna-05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1484784"/>
            <a:ext cx="452054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Дети 3-4 лет.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Воспитатели.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Родители.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337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</dc:title>
  <dc:creator>Админ</dc:creator>
  <cp:lastModifiedBy>User</cp:lastModifiedBy>
  <cp:revision>62</cp:revision>
  <dcterms:created xsi:type="dcterms:W3CDTF">2017-01-16T09:15:52Z</dcterms:created>
  <dcterms:modified xsi:type="dcterms:W3CDTF">2018-07-14T18:17:44Z</dcterms:modified>
</cp:coreProperties>
</file>