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75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3" d="100"/>
          <a:sy n="43" d="100"/>
        </p:scale>
        <p:origin x="88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8E0D6-3871-4E04-B24F-4AE2334DFFCE}" type="datetimeFigureOut">
              <a:rPr lang="ru-RU" smtClean="0"/>
              <a:t>14.07.2018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18FA0-07B6-4195-8020-F8A4E12D6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194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8E0D6-3871-4E04-B24F-4AE2334DFFCE}" type="datetimeFigureOut">
              <a:rPr lang="ru-RU" smtClean="0"/>
              <a:t>14.07.2018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18FA0-07B6-4195-8020-F8A4E12D6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361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8E0D6-3871-4E04-B24F-4AE2334DFFCE}" type="datetimeFigureOut">
              <a:rPr lang="ru-RU" smtClean="0"/>
              <a:t>14.07.2018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18FA0-07B6-4195-8020-F8A4E12D6EE8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439435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8E0D6-3871-4E04-B24F-4AE2334DFFCE}" type="datetimeFigureOut">
              <a:rPr lang="ru-RU" smtClean="0"/>
              <a:t>14.07.2018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18FA0-07B6-4195-8020-F8A4E12D6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657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8E0D6-3871-4E04-B24F-4AE2334DFFCE}" type="datetimeFigureOut">
              <a:rPr lang="ru-RU" smtClean="0"/>
              <a:t>14.07.2018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18FA0-07B6-4195-8020-F8A4E12D6EE8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985167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8E0D6-3871-4E04-B24F-4AE2334DFFCE}" type="datetimeFigureOut">
              <a:rPr lang="ru-RU" smtClean="0"/>
              <a:t>14.07.2018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18FA0-07B6-4195-8020-F8A4E12D6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15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8E0D6-3871-4E04-B24F-4AE2334DFFCE}" type="datetimeFigureOut">
              <a:rPr lang="ru-RU" smtClean="0"/>
              <a:t>14.07.2018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18FA0-07B6-4195-8020-F8A4E12D6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2988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8E0D6-3871-4E04-B24F-4AE2334DFFCE}" type="datetimeFigureOut">
              <a:rPr lang="ru-RU" smtClean="0"/>
              <a:t>14.07.2018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18FA0-07B6-4195-8020-F8A4E12D6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497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8E0D6-3871-4E04-B24F-4AE2334DFFCE}" type="datetimeFigureOut">
              <a:rPr lang="ru-RU" smtClean="0"/>
              <a:t>14.07.2018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18FA0-07B6-4195-8020-F8A4E12D6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398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8E0D6-3871-4E04-B24F-4AE2334DFFCE}" type="datetimeFigureOut">
              <a:rPr lang="ru-RU" smtClean="0"/>
              <a:t>14.07.2018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18FA0-07B6-4195-8020-F8A4E12D6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36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8E0D6-3871-4E04-B24F-4AE2334DFFCE}" type="datetimeFigureOut">
              <a:rPr lang="ru-RU" smtClean="0"/>
              <a:t>14.07.2018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18FA0-07B6-4195-8020-F8A4E12D6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949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8E0D6-3871-4E04-B24F-4AE2334DFFCE}" type="datetimeFigureOut">
              <a:rPr lang="ru-RU" smtClean="0"/>
              <a:t>14.07.2018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18FA0-07B6-4195-8020-F8A4E12D6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895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8E0D6-3871-4E04-B24F-4AE2334DFFCE}" type="datetimeFigureOut">
              <a:rPr lang="ru-RU" smtClean="0"/>
              <a:t>14.07.2018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18FA0-07B6-4195-8020-F8A4E12D6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048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8E0D6-3871-4E04-B24F-4AE2334DFFCE}" type="datetimeFigureOut">
              <a:rPr lang="ru-RU" smtClean="0"/>
              <a:t>14.07.2018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18FA0-07B6-4195-8020-F8A4E12D6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337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8E0D6-3871-4E04-B24F-4AE2334DFFCE}" type="datetimeFigureOut">
              <a:rPr lang="ru-RU" smtClean="0"/>
              <a:t>14.07.2018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18FA0-07B6-4195-8020-F8A4E12D6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9597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8E0D6-3871-4E04-B24F-4AE2334DFFCE}" type="datetimeFigureOut">
              <a:rPr lang="ru-RU" smtClean="0"/>
              <a:t>14.07.2018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18FA0-07B6-4195-8020-F8A4E12D6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082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08E0D6-3871-4E04-B24F-4AE2334DFFCE}" type="datetimeFigureOut">
              <a:rPr lang="ru-RU" smtClean="0"/>
              <a:t>14.07.2018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9F18FA0-07B6-4195-8020-F8A4E12D6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777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7"/>
          <p:cNvSpPr>
            <a:spLocks noGrp="1"/>
          </p:cNvSpPr>
          <p:nvPr>
            <p:ph type="title"/>
          </p:nvPr>
        </p:nvSpPr>
        <p:spPr>
          <a:xfrm>
            <a:off x="558140" y="609599"/>
            <a:ext cx="8942120" cy="5482443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/>
              <a:t>Конспект мастер – класса атрибуты к сюжетно – ролевой игре своими руками для педагогов ДОУ </a:t>
            </a:r>
            <a:r>
              <a:rPr lang="ru-RU" sz="2400" b="1" dirty="0" smtClean="0"/>
              <a:t> </a:t>
            </a:r>
            <a:r>
              <a:rPr lang="ru-RU" sz="2400" b="1" smtClean="0"/>
              <a:t>и родителей       с </a:t>
            </a:r>
            <a:r>
              <a:rPr lang="ru-RU" sz="2400" b="1" dirty="0"/>
              <a:t>пошаговыми фото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     </a:t>
            </a:r>
            <a:r>
              <a:rPr lang="ru-RU" sz="2400" b="1" dirty="0" smtClean="0"/>
              <a:t>Тема «Вкусные пирожные»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048000" y="2664688"/>
            <a:ext cx="6096000" cy="234936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ts val="1575"/>
              </a:lnSpc>
              <a:spcAft>
                <a:spcPts val="0"/>
              </a:spcAft>
            </a:pPr>
            <a:endParaRPr lang="ru-RU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575"/>
              </a:lnSpc>
              <a:spcAft>
                <a:spcPts val="0"/>
              </a:spcAft>
            </a:pP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575"/>
              </a:lnSpc>
              <a:spcAft>
                <a:spcPts val="0"/>
              </a:spcAft>
            </a:pPr>
            <a:endParaRPr lang="ru-RU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575"/>
              </a:lnSpc>
              <a:spcAft>
                <a:spcPts val="0"/>
              </a:spcAft>
            </a:pP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575"/>
              </a:lnSpc>
              <a:spcAft>
                <a:spcPts val="0"/>
              </a:spcAft>
            </a:pPr>
            <a:endParaRPr lang="ru-RU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575"/>
              </a:lnSpc>
              <a:spcAft>
                <a:spcPts val="0"/>
              </a:spcAft>
            </a:pP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575"/>
              </a:lnSpc>
              <a:spcAft>
                <a:spcPts val="0"/>
              </a:spcAft>
            </a:pPr>
            <a:endParaRPr lang="ru-RU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575"/>
              </a:lnSpc>
              <a:spcAft>
                <a:spcPts val="0"/>
              </a:spcAft>
            </a:pP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575"/>
              </a:lnSpc>
              <a:spcAft>
                <a:spcPts val="0"/>
              </a:spcAft>
            </a:pPr>
            <a:endParaRPr lang="ru-RU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575"/>
              </a:lnSpc>
              <a:spcAft>
                <a:spcPts val="0"/>
              </a:spcAft>
            </a:pP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575"/>
              </a:lnSpc>
              <a:spcAft>
                <a:spcPts val="0"/>
              </a:spcAft>
            </a:pPr>
            <a:endParaRPr lang="ru-RU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04311" y="5529839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Автор: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Бочкарь </a:t>
            </a:r>
            <a:r>
              <a:rPr lang="ru-RU" b="1">
                <a:solidFill>
                  <a:schemeClr val="accent1">
                    <a:lumMod val="75000"/>
                  </a:schemeClr>
                </a:solidFill>
              </a:rPr>
              <a:t>Ирина </a:t>
            </a:r>
            <a:r>
              <a:rPr lang="ru-RU" b="1" smtClean="0">
                <a:solidFill>
                  <a:schemeClr val="accent1">
                    <a:lumMod val="75000"/>
                  </a:schemeClr>
                </a:solidFill>
              </a:rPr>
              <a:t>Викторовна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Воспитатель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МДОУ ДС №9 «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Оленёнок«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Краснодарский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край Станица Староминская.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476051">
            <a:off x="335664" y="2429351"/>
            <a:ext cx="4032672" cy="3024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25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type="title"/>
          </p:nvPr>
        </p:nvSpPr>
        <p:spPr>
          <a:xfrm>
            <a:off x="284471" y="158337"/>
            <a:ext cx="10142064" cy="5767450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Описание: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Мастер-класс рассчитан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 дошкольного образования, творческих родителей.</a:t>
            </a:r>
            <a:b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изготовление атрибутов для сюжетно-ролевых игр.</a:t>
            </a:r>
            <a:b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8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Познакомить с техникой и способами </a:t>
            </a:r>
            <a: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изготовления атрибутов.</a:t>
            </a:r>
            <a:r>
              <a:rPr lang="ru-RU" sz="28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Формировать желание и стремление изготавливать атрибуты для игр своими руками.</a:t>
            </a:r>
            <a:br>
              <a:rPr lang="ru-RU" sz="28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3.Развивать эстетический вкус. </a:t>
            </a:r>
            <a: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вязание крючком.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Материалы: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г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убка для мытья посуды, шерстяные нитки разного цвета, клей карандаш, крючок для вязания.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72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390" y="439387"/>
            <a:ext cx="8502732" cy="6418613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Пошаговое 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</a:rPr>
              <a:t>выполнение работы:</a:t>
            </a:r>
            <a:br>
              <a:rPr lang="ru-RU" sz="18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ШАГ1.   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Для 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изготовления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пирожного нам понадобиться: шерстяные нитки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разного цвета, губки для мытья посуды, клей – карандаш, ножницы,  крючок для вязания.</a:t>
            </a:r>
            <a:b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dirty="0" smtClean="0"/>
              <a:t>                                           </a:t>
            </a:r>
            <a:endParaRPr lang="ru-RU" sz="1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568389" y="1483188"/>
            <a:ext cx="3248257" cy="4331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0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9388" y="609600"/>
            <a:ext cx="8502732" cy="62484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ШАГ 2. с помощью крючка вывязываем из шерстяных ниток изделия, которыми будем украшать наши пирожные.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2825" y="1583471"/>
            <a:ext cx="2667929" cy="355723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4191" y="1583471"/>
            <a:ext cx="2667929" cy="3557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31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9388" y="609600"/>
            <a:ext cx="8502732" cy="62484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ШАГ 3.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Выкладываем  из  наших готовых изделий рисунок на губке. </a:t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61640" y="904726"/>
            <a:ext cx="2600523" cy="34673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59" t="16275" r="3859" b="-33453"/>
          <a:stretch/>
        </p:blipFill>
        <p:spPr>
          <a:xfrm>
            <a:off x="5121594" y="1338146"/>
            <a:ext cx="4223128" cy="3520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25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9388" y="609600"/>
            <a:ext cx="8502732" cy="62484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ШАГ 4.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dirty="0" smtClean="0">
                <a:solidFill>
                  <a:srgbClr val="90C226">
                    <a:lumMod val="75000"/>
                  </a:srgbClr>
                </a:solidFill>
              </a:rPr>
              <a:t>Приклеиваем  </a:t>
            </a:r>
            <a:r>
              <a:rPr lang="ru-RU" sz="2000" dirty="0">
                <a:solidFill>
                  <a:srgbClr val="90C226">
                    <a:lumMod val="75000"/>
                  </a:srgbClr>
                </a:solidFill>
              </a:rPr>
              <a:t>наши готовые изделия на губку с помощью клея – карандаша.</a:t>
            </a:r>
            <a:br>
              <a:rPr lang="ru-RU" sz="2000" dirty="0">
                <a:solidFill>
                  <a:srgbClr val="90C226">
                    <a:lumMod val="75000"/>
                  </a:srgbClr>
                </a:solidFill>
              </a:rPr>
            </a:b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388" y="1405054"/>
            <a:ext cx="2771467" cy="208133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0561" y="3733800"/>
            <a:ext cx="2906750" cy="218006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6294" y="1405055"/>
            <a:ext cx="2778389" cy="208379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4695" y="1405054"/>
            <a:ext cx="1597412" cy="2129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605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9388" y="609600"/>
            <a:ext cx="8502732" cy="624840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ШАГ 5.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Наши пирожные готовы, </a:t>
            </a:r>
            <a:r>
              <a:rPr lang="ru-RU" sz="2000" dirty="0" smtClean="0">
                <a:solidFill>
                  <a:srgbClr val="90C226">
                    <a:lumMod val="75000"/>
                  </a:srgbClr>
                </a:solidFill>
              </a:rPr>
              <a:t>можно </a:t>
            </a:r>
            <a:r>
              <a:rPr lang="ru-RU" sz="2000" dirty="0">
                <a:solidFill>
                  <a:srgbClr val="90C226">
                    <a:lumMod val="75000"/>
                  </a:srgbClr>
                </a:solidFill>
              </a:rPr>
              <a:t>поиграть!</a:t>
            </a:r>
            <a:br>
              <a:rPr lang="ru-RU" sz="2000" dirty="0">
                <a:solidFill>
                  <a:srgbClr val="90C226">
                    <a:lumMod val="75000"/>
                  </a:srgbClr>
                </a:solidFill>
              </a:rPr>
            </a:b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821991" y="1769907"/>
            <a:ext cx="5237048" cy="392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92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0503" y="2336479"/>
            <a:ext cx="7774885" cy="1369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5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Helvetica Neue"/>
              </a:rPr>
              <a:t>Спасибо за внимание!!!</a:t>
            </a:r>
            <a:endParaRPr kumimoji="0" lang="ru-RU" altLang="ru-RU" sz="5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</a:rPr>
              <a:t/>
            </a:r>
            <a:b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117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95</TotalTime>
  <Words>91</Words>
  <Application>Microsoft Office PowerPoint</Application>
  <PresentationFormat>Широкоэкранный</PresentationFormat>
  <Paragraphs>20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Helvetica Neue</vt:lpstr>
      <vt:lpstr>Times New Roman</vt:lpstr>
      <vt:lpstr>Trebuchet MS</vt:lpstr>
      <vt:lpstr>Wingdings 3</vt:lpstr>
      <vt:lpstr>Грань</vt:lpstr>
      <vt:lpstr>Конспект мастер – класса атрибуты к сюжетно – ролевой игре своими руками для педагогов ДОУ  и родителей       с пошаговыми фото      Тема «Вкусные пирожные» </vt:lpstr>
      <vt:lpstr>Описание: Мастер-класс рассчитан для  педагогов дошкольного образования, творческих родителей. Цель: изготовление атрибутов для сюжетно-ролевых игр. Задачи: 1. Познакомить с техникой и способами изготовления атрибутов. 2. Формировать желание и стремление изготавливать атрибуты для игр своими руками. 3.Развивать эстетический вкус.  Техника: вязание крючком. Материалы: губка для мытья посуды, шерстяные нитки разного цвета, клей карандаш, крючок для вязания.</vt:lpstr>
      <vt:lpstr>                            Пошаговое выполнение работы: ШАГ1.    Для изготовления пирожного нам понадобиться: шерстяные нитки разного цвета, губки для мытья посуды, клей – карандаш, ножницы,  крючок для вязания.                                            </vt:lpstr>
      <vt:lpstr>ШАГ 2. с помощью крючка вывязываем из шерстяных ниток изделия, которыми будем украшать наши пирожные. </vt:lpstr>
      <vt:lpstr>ШАГ 3. Выкладываем  из  наших готовых изделий рисунок на губке.  </vt:lpstr>
      <vt:lpstr>ШАГ 4. Приклеиваем  наши готовые изделия на губку с помощью клея – карандаша. </vt:lpstr>
      <vt:lpstr>ШАГ 5. Наши пирожные готовы, можно поиграть!  </vt:lpstr>
      <vt:lpstr>Спасибо за внимание!!!  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Пельмени для кукол своими руками. Мастер-класс с пошаговыми фото. Изготовление атрибутов для сюжетно-ролевых игр.</dc:title>
  <dc:creator>RePack by Diakov</dc:creator>
  <cp:lastModifiedBy>Irina Bochkar</cp:lastModifiedBy>
  <cp:revision>13</cp:revision>
  <dcterms:created xsi:type="dcterms:W3CDTF">2016-02-04T09:33:38Z</dcterms:created>
  <dcterms:modified xsi:type="dcterms:W3CDTF">2018-07-14T14:19:59Z</dcterms:modified>
</cp:coreProperties>
</file>