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8" r:id="rId3"/>
    <p:sldId id="267" r:id="rId4"/>
    <p:sldId id="268" r:id="rId5"/>
    <p:sldId id="259" r:id="rId6"/>
    <p:sldId id="260" r:id="rId7"/>
    <p:sldId id="263" r:id="rId8"/>
    <p:sldId id="270" r:id="rId9"/>
    <p:sldId id="284" r:id="rId10"/>
    <p:sldId id="271" r:id="rId11"/>
    <p:sldId id="273" r:id="rId12"/>
    <p:sldId id="276" r:id="rId13"/>
    <p:sldId id="275" r:id="rId14"/>
    <p:sldId id="274" r:id="rId15"/>
    <p:sldId id="278" r:id="rId16"/>
    <p:sldId id="283" r:id="rId17"/>
    <p:sldId id="277" r:id="rId18"/>
    <p:sldId id="281" r:id="rId19"/>
    <p:sldId id="280" r:id="rId20"/>
    <p:sldId id="279" r:id="rId21"/>
    <p:sldId id="286" r:id="rId22"/>
    <p:sldId id="287" r:id="rId23"/>
    <p:sldId id="285" r:id="rId24"/>
    <p:sldId id="289" r:id="rId25"/>
    <p:sldId id="29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5878" autoAdjust="0"/>
  </p:normalViewPr>
  <p:slideViewPr>
    <p:cSldViewPr>
      <p:cViewPr varScale="1">
        <p:scale>
          <a:sx n="66" d="100"/>
          <a:sy n="66" d="100"/>
        </p:scale>
        <p:origin x="-14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B8DF3C-6D42-4445-85B7-B7EE764641BA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87E663-9554-4E59-9853-53E5C2B8A3E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87E663-9554-4E59-9853-53E5C2B8A3E1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89CE-E9D1-4C73-8737-F56589F13315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5158B-9EBC-4FEA-8525-B308936527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89CE-E9D1-4C73-8737-F56589F13315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5158B-9EBC-4FEA-8525-B308936527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89CE-E9D1-4C73-8737-F56589F13315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5158B-9EBC-4FEA-8525-B308936527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89CE-E9D1-4C73-8737-F56589F13315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5158B-9EBC-4FEA-8525-B308936527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89CE-E9D1-4C73-8737-F56589F13315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5158B-9EBC-4FEA-8525-B308936527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89CE-E9D1-4C73-8737-F56589F13315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5158B-9EBC-4FEA-8525-B308936527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89CE-E9D1-4C73-8737-F56589F13315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5158B-9EBC-4FEA-8525-B308936527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89CE-E9D1-4C73-8737-F56589F13315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5158B-9EBC-4FEA-8525-B308936527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89CE-E9D1-4C73-8737-F56589F13315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5158B-9EBC-4FEA-8525-B308936527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89CE-E9D1-4C73-8737-F56589F13315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5158B-9EBC-4FEA-8525-B308936527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89CE-E9D1-4C73-8737-F56589F13315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5158B-9EBC-4FEA-8525-B308936527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789CE-E9D1-4C73-8737-F56589F13315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5158B-9EBC-4FEA-8525-B308936527E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Закаливание (2)\Без названия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1\Desktop\Закаливание (2)\images (1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1\Desktop\Закаливание (2)\images (39) —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1\Desktop\Закаливание (2)\Без названия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1\Desktop\Закаливание (2)\images (4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357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1\Desktop\Закаливание (2)\images (1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1\Desktop\Закаливание (2)\images (2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1\Desktop\Закаливание (2)\Без названия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1\Desktop\Закаливание (2)\images (1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1\Desktop\Закаливание (2)\images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1\Desktop\Закаливание (2)\images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1\Desktop\Закаливание (2)\images (3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1\Desktop\Закаливание (2)\images (3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1\Desktop\Закаливание (2)\images (17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1\Desktop\Закаливание (2)\images (4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1\Desktop\Закаливание (2)\zakalivanie-organizma-aktivnyj-obraz-zhizni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Закаливание (2)\images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Наши лучшие друзья!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Составила воспитатель первой категории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Зацепина С. 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1\Desktop\Закаливание (2)\Без названия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1\Desktop\Закаливание (2)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Закаливание (2)\images (3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1\Desktop\Закаливание (2)\images (3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1\Desktop\Закаливание (2)\images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1\Desktop\Закаливание (2)\images (3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1\Desktop\Закаливание (2)\images (2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16</Words>
  <Application>Microsoft Office PowerPoint</Application>
  <PresentationFormat>Экран (4:3)</PresentationFormat>
  <Paragraphs>10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Наши лучшие друзья!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8</cp:revision>
  <dcterms:created xsi:type="dcterms:W3CDTF">2018-07-14T17:40:44Z</dcterms:created>
  <dcterms:modified xsi:type="dcterms:W3CDTF">2018-07-14T18:47:08Z</dcterms:modified>
</cp:coreProperties>
</file>