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60"/>
  </p:normalViewPr>
  <p:slideViewPr>
    <p:cSldViewPr>
      <p:cViewPr varScale="1">
        <p:scale>
          <a:sx n="103" d="100"/>
          <a:sy n="103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FFE6C-AAFB-43CA-A1B9-5095729896F6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18CD99-B446-401A-B477-891383EEF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049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18CD99-B446-401A-B477-891383EEFB1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410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B662-3745-4B61-A767-D28C4E3C662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36BF-9D26-4017-AC7F-66D1A1DB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817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B662-3745-4B61-A767-D28C4E3C662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36BF-9D26-4017-AC7F-66D1A1DB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64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B662-3745-4B61-A767-D28C4E3C662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36BF-9D26-4017-AC7F-66D1A1DB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807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B662-3745-4B61-A767-D28C4E3C662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36BF-9D26-4017-AC7F-66D1A1DB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282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B662-3745-4B61-A767-D28C4E3C662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36BF-9D26-4017-AC7F-66D1A1DB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130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B662-3745-4B61-A767-D28C4E3C662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36BF-9D26-4017-AC7F-66D1A1DB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975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B662-3745-4B61-A767-D28C4E3C662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36BF-9D26-4017-AC7F-66D1A1DB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354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B662-3745-4B61-A767-D28C4E3C662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36BF-9D26-4017-AC7F-66D1A1DB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205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B662-3745-4B61-A767-D28C4E3C662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36BF-9D26-4017-AC7F-66D1A1DB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327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B662-3745-4B61-A767-D28C4E3C662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36BF-9D26-4017-AC7F-66D1A1DB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213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4B662-3745-4B61-A767-D28C4E3C662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36BF-9D26-4017-AC7F-66D1A1DB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266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4B662-3745-4B61-A767-D28C4E3C662E}" type="datetimeFigureOut">
              <a:rPr lang="ru-RU" smtClean="0"/>
              <a:t>14.07.2018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936BF-9D26-4017-AC7F-66D1A1DB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6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ама-Папа\Desktop\золотая осень\imag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" t="3689" r="1350" b="383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89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Мама-Папа\Desktop\золотая осень\ldinki-na-listyah-1920x120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7" r="15320"/>
          <a:stretch/>
        </p:blipFill>
        <p:spPr bwMode="auto">
          <a:xfrm>
            <a:off x="-1" y="-3398"/>
            <a:ext cx="9144001" cy="696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589240"/>
            <a:ext cx="8229600" cy="1143000"/>
          </a:xfrm>
        </p:spPr>
        <p:txBody>
          <a:bodyPr/>
          <a:lstStyle/>
          <a:p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Первые заморозки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146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Мама-Папа\Desktop\золотая осень\6938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335311"/>
            <a:ext cx="9865096" cy="7603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5517232"/>
            <a:ext cx="8229600" cy="1143000"/>
          </a:xfrm>
        </p:spPr>
        <p:txBody>
          <a:bodyPr/>
          <a:lstStyle/>
          <a:p>
            <a:r>
              <a:rPr lang="ru-RU" b="1" spc="50" dirty="0" smtClean="0">
                <a:ln w="28575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8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Первый снег</a:t>
            </a:r>
            <a:endParaRPr lang="ru-RU" b="1" spc="50" dirty="0">
              <a:ln w="28575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85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643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Users\Мама-Папа\Desktop\золотая осень\b2d56af67527c57fedaa11691fdbb34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3" r="129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Спасибо за внимание!</a:t>
            </a:r>
            <a:endParaRPr lang="ru-RU" sz="5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9641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ама-Папа\Desktop\золотая осень\75_mai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8" r="7332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90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Мама-Папа\Desktop\золотая осень\265964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80512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2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ма-Папа\Desktop\золотая осень\2151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70376"/>
            <a:ext cx="8229600" cy="1143000"/>
          </a:xfrm>
        </p:spPr>
        <p:txBody>
          <a:bodyPr/>
          <a:lstStyle/>
          <a:p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Сбор урожая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591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72816"/>
            <a:ext cx="9787524" cy="5382761"/>
          </a:xfrm>
        </p:spPr>
        <p:txBody>
          <a:bodyPr/>
          <a:lstStyle/>
          <a:p>
            <a:endParaRPr lang="ru-RU"/>
          </a:p>
        </p:txBody>
      </p:sp>
      <p:pic>
        <p:nvPicPr>
          <p:cNvPr id="4098" name="Picture 2" descr="C:\Users\Мама-Папа\Desktop\золотая осень\61953c68a2b83c6db5372b896cabea6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12"/>
          <a:stretch/>
        </p:blipFill>
        <p:spPr bwMode="auto">
          <a:xfrm>
            <a:off x="-1" y="-27384"/>
            <a:ext cx="9144001" cy="70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31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Мама-Папа\Desktop\золотая осень\Обои на рабочий стол 1280x1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094" y="0"/>
            <a:ext cx="9179093" cy="7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652" y="5589240"/>
            <a:ext cx="8229600" cy="1143000"/>
          </a:xfrm>
        </p:spPr>
        <p:txBody>
          <a:bodyPr/>
          <a:lstStyle/>
          <a:p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Первые дожди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6914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Мама-Папа\Desktop\золотая осень\mini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2" b="2703"/>
          <a:stretch/>
        </p:blipFill>
        <p:spPr bwMode="auto">
          <a:xfrm>
            <a:off x="-2162" y="-27384"/>
            <a:ext cx="9146162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119" y="5517232"/>
            <a:ext cx="8229600" cy="1143000"/>
          </a:xfrm>
        </p:spPr>
        <p:txBody>
          <a:bodyPr/>
          <a:lstStyle/>
          <a:p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Птицы улетают в теплые края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290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Мама-Папа\Desktop\золотая осень\slide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6692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4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Мама-Папа\Desktop\золотая осень\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87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18</Words>
  <Application>Microsoft Office PowerPoint</Application>
  <PresentationFormat>Экран (4:3)</PresentationFormat>
  <Paragraphs>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Сбор урожая</vt:lpstr>
      <vt:lpstr>Презентация PowerPoint</vt:lpstr>
      <vt:lpstr>Первые дожди</vt:lpstr>
      <vt:lpstr>Птицы улетают в теплые края</vt:lpstr>
      <vt:lpstr>Презентация PowerPoint</vt:lpstr>
      <vt:lpstr>Презентация PowerPoint</vt:lpstr>
      <vt:lpstr>Первые заморозки</vt:lpstr>
      <vt:lpstr>Первый снег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Мама-Папа</dc:creator>
  <cp:lastModifiedBy>Мама-Папа</cp:lastModifiedBy>
  <cp:revision>5</cp:revision>
  <dcterms:created xsi:type="dcterms:W3CDTF">2018-07-14T05:58:55Z</dcterms:created>
  <dcterms:modified xsi:type="dcterms:W3CDTF">2018-07-14T06:32:57Z</dcterms:modified>
</cp:coreProperties>
</file>