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463155"/>
            <a:ext cx="5292080" cy="237626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Преподаватель: Юркина Наталья Васильевна 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728192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Бизнес-план – </a:t>
            </a:r>
            <a:r>
              <a:rPr lang="ru-RU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основа </a:t>
            </a:r>
            <a:r>
              <a:rPr lang="ru-RU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планирования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предприятия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341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96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5691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988840"/>
            <a:ext cx="8229600" cy="2980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http://moyaidea.ru/chto-takoe-biznes-plan-i-dlya-chego-nuzhen.html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2876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20364918">
            <a:off x="621166" y="995290"/>
            <a:ext cx="8373616" cy="505404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9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marL="0" indent="0" algn="ctr">
              <a:buNone/>
            </a:pPr>
            <a:r>
              <a:rPr lang="ru-RU" sz="9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ВНИМАНИЕ</a:t>
            </a:r>
          </a:p>
          <a:p>
            <a:pPr marL="0" indent="0" algn="ctr">
              <a:buNone/>
            </a:pPr>
            <a:endParaRPr lang="ru-RU" sz="9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8954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Понятие Бизнес-плана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08720"/>
            <a:ext cx="9144000" cy="594928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Бизнес-план – это всестороннее обоснование проекта и среды, в которой он реализуется, а также оценка эффективности методов управления, способствующих достижению поставленных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целей.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914400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4834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Главная цель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бизнес-плана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4941168"/>
            <a:ext cx="8229600" cy="19235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Главная цель бизнес-плана – это краткосрочное или долгосрочное планирование хозяйственно-финансовой деятельности фирмы согласно рыночному спросу и способности задействования необходимых ресурсов.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0478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9036496" cy="5544616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оценить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конкурентоспособность предприятия, основываясь на показателях доли целевого рынка или его сегмента;</a:t>
            </a:r>
          </a:p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разработать ассортиментную политику и охарактеризовать показатели предполагаемой продукции и услуг;</a:t>
            </a:r>
          </a:p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рассчитать допустимую величину потенциальных затрат производственной и непроизводственной направленности;</a:t>
            </a:r>
          </a:p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определить тактику маркетинговой политики в сфере ценообразования, эффективности стимулирования сбыта, анализ освоенных сегментов рынка и потенциальной целевой аудитории;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Сформулировать сегменты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рынка, приемлемые для продукции фирмы, и целевую аудиторию потребителей;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лавную цель проекта, его стратегическое направление, спрогнозировать развитие событий в краткосрочном и долгосрочном периодах;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оценить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оптимальное соотношение реальных возможностей предприятия и поставленные к реализации цели.</a:t>
            </a:r>
          </a:p>
        </p:txBody>
      </p:sp>
    </p:spTree>
    <p:extLst>
      <p:ext uri="{BB962C8B-B14F-4D97-AF65-F5344CB8AC3E}">
        <p14:creationId xmlns:p14="http://schemas.microsoft.com/office/powerpoint/2010/main" val="13761385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506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1749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Роль бизнес-плана в развитии бизнеса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2636912"/>
            <a:ext cx="9144000" cy="422108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Планирование бизнес-процессов – это начальный этап реализации бизнес-идей. Бизнес-план нужен предприятию для привлечения дополнительных финансовых ресурсов в банковских учреждениях или в качестве инвестиционных вложений от партнеров. Особенно важную роль документ играет для самого основателя фирмы, так как представляет собой наглядный анализ рыночной ситуации, определяет условия, перспективы и возможности функционирования компании. Наличие бизнес-плана позволяет продумать дальнейшие действия руководства и возможные способы быстрого реагирования на непредвиденные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224595394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1033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4539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бизнес-плана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80729"/>
            <a:ext cx="9144000" cy="5877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соответствии со стандартами международных экономических институтов, в бизнес-плане должно быть: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Резюме;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Описание продукции или услуг;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Маркетинг и сбыт продукции или услуг;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Производственный план;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Организационный план;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Финансовый план;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Направленность и эффективность проекта.</a:t>
            </a:r>
          </a:p>
          <a:p>
            <a:pPr marL="0" indent="0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6471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295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Georgia</vt:lpstr>
      <vt:lpstr>Times New Roman</vt:lpstr>
      <vt:lpstr>Trebuchet MS</vt:lpstr>
      <vt:lpstr>Воздушный поток</vt:lpstr>
      <vt:lpstr>Бизнес-план – основа планирования предприятия</vt:lpstr>
      <vt:lpstr>Понятие Бизнес-плана</vt:lpstr>
      <vt:lpstr>Главная цель бизнес-плана</vt:lpstr>
      <vt:lpstr>Основные задачи</vt:lpstr>
      <vt:lpstr>Презентация PowerPoint</vt:lpstr>
      <vt:lpstr>Роль бизнес-плана в развитии бизнеса</vt:lpstr>
      <vt:lpstr>Презентация PowerPoint</vt:lpstr>
      <vt:lpstr>Презентация PowerPoint</vt:lpstr>
      <vt:lpstr>Структура бизнес-плана</vt:lpstr>
      <vt:lpstr>Презентация PowerPoint</vt:lpstr>
      <vt:lpstr>Презентация PowerPoint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Бизнес-план – основа внутрифирменного планирования предприятия</dc:title>
  <dc:creator>Химия</dc:creator>
  <cp:lastModifiedBy>Пользователь Windows</cp:lastModifiedBy>
  <cp:revision>8</cp:revision>
  <dcterms:created xsi:type="dcterms:W3CDTF">2017-10-09T09:29:13Z</dcterms:created>
  <dcterms:modified xsi:type="dcterms:W3CDTF">2018-07-15T16:03:15Z</dcterms:modified>
</cp:coreProperties>
</file>