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5" r:id="rId3"/>
    <p:sldId id="257" r:id="rId4"/>
    <p:sldId id="264" r:id="rId5"/>
    <p:sldId id="262" r:id="rId6"/>
    <p:sldId id="261" r:id="rId7"/>
    <p:sldId id="267" r:id="rId8"/>
    <p:sldId id="269" r:id="rId9"/>
    <p:sldId id="268" r:id="rId10"/>
    <p:sldId id="266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6600"/>
    <a:srgbClr val="3333FF"/>
    <a:srgbClr val="0000FF"/>
    <a:srgbClr val="FF0066"/>
    <a:srgbClr val="6600FF"/>
    <a:srgbClr val="9900FF"/>
    <a:srgbClr val="FF00FF"/>
    <a:srgbClr val="4FDFF3"/>
    <a:srgbClr val="156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64B9E-BDC2-4389-ABDB-11ED6B298258}" type="datetimeFigureOut">
              <a:rPr lang="ru-RU" smtClean="0"/>
              <a:t>15.07.2018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B6CD22-CF27-47B1-979F-D4239F7044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927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CD22-CF27-47B1-979F-D4239F70443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978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D4F-B552-45BD-B118-9D092994F51B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15F2-00EA-4B90-8208-D5DF7896C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56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D4F-B552-45BD-B118-9D092994F51B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15F2-00EA-4B90-8208-D5DF7896C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851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D4F-B552-45BD-B118-9D092994F51B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15F2-00EA-4B90-8208-D5DF7896C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58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D4F-B552-45BD-B118-9D092994F51B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15F2-00EA-4B90-8208-D5DF7896C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34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D4F-B552-45BD-B118-9D092994F51B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15F2-00EA-4B90-8208-D5DF7896C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81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D4F-B552-45BD-B118-9D092994F51B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15F2-00EA-4B90-8208-D5DF7896C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695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D4F-B552-45BD-B118-9D092994F51B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15F2-00EA-4B90-8208-D5DF7896C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938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D4F-B552-45BD-B118-9D092994F51B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15F2-00EA-4B90-8208-D5DF7896C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260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D4F-B552-45BD-B118-9D092994F51B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15F2-00EA-4B90-8208-D5DF7896C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76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D4F-B552-45BD-B118-9D092994F51B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15F2-00EA-4B90-8208-D5DF7896C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568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D4F-B552-45BD-B118-9D092994F51B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15F2-00EA-4B90-8208-D5DF7896C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08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13D4F-B552-45BD-B118-9D092994F51B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615F2-00EA-4B90-8208-D5DF7896C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971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493" y="0"/>
            <a:ext cx="91953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9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0"/>
            <a:ext cx="3240360" cy="3668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067944" y="980728"/>
            <a:ext cx="5400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Семья – это счастье, любовь и удача,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Семья – это летом поездки на дачу.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Семья – это праздник, семейные даты,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Подарки, покупки, приятные траты.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Рождение детей, первый шаг, первый лепет,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Мечты о хорошем, волнение и трепет.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Семья – это труд, друг о друге забота,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Семья – это много домашней работы.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Семья – это важно!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Семья – это сложно!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счастливо жить одному невозможно!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Всегда будьте вместе, любовь берегите,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Обиды и ссоры подальше гоните,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Хочу, чтоб про нас говорили друзья: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Какая хорошая Ваша семья!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015" y="3668333"/>
            <a:ext cx="3893418" cy="3114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0414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3538736" cy="2908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Семья моя, моя семья.</a:t>
            </a:r>
            <a:b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ней папа, мама, брат и я.</a:t>
            </a:r>
            <a:b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Люблю я всех, а все меня —</a:t>
            </a:r>
            <a:b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Такая дружная семья!</a:t>
            </a:r>
            <a:b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 друга мы всегда поймём,</a:t>
            </a:r>
            <a:b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Ведь мы так рядом все живём.</a:t>
            </a:r>
            <a:b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Всегда поддержим и поможем,</a:t>
            </a:r>
            <a:b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не было б нам сложно.</a:t>
            </a:r>
          </a:p>
        </p:txBody>
      </p:sp>
    </p:spTree>
    <p:extLst>
      <p:ext uri="{BB962C8B-B14F-4D97-AF65-F5344CB8AC3E}">
        <p14:creationId xmlns:p14="http://schemas.microsoft.com/office/powerpoint/2010/main" val="403423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История праздника</a:t>
            </a:r>
            <a:endParaRPr lang="ru-RU" sz="7200" b="1" i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800"/>
            <a:ext cx="3483864" cy="3393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663376" y="1617115"/>
            <a:ext cx="511256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«Всероссийский день семьи, любви и верности» учреждён в России по инициативе жителей города Мурома в память о святых супругах Петре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Февронии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живших долго и счастливо и умерших в один день - 8 июля 1228 года.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Наш новый русский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праздник, историей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любви и жизни Петра 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Февронии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поведал нам из глубины веков о ценностях, над которыми не властно время. Поведал также о культуре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отношений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между мужчиной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женщиной,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сущестовавшей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века назад.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55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Символ </a:t>
            </a:r>
            <a:br>
              <a:rPr lang="ru-RU" sz="48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8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Дня семьи, любви и верности</a:t>
            </a:r>
            <a:endParaRPr lang="ru-RU" sz="4800" b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7123" y="1628800"/>
            <a:ext cx="4568965" cy="6050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Символ праздника – ромашка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0352" y="4575766"/>
            <a:ext cx="2304256" cy="2292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3932" y="4575766"/>
            <a:ext cx="3486773" cy="2145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700" b="96300" l="2200" r="96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2702" y="2144393"/>
            <a:ext cx="2578596" cy="25785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1873" y="1557117"/>
            <a:ext cx="2578832" cy="25788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637659"/>
            <a:ext cx="2578832" cy="257883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376" y="4332402"/>
            <a:ext cx="2425452" cy="2389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1929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880121"/>
            <a:ext cx="4474840" cy="2620887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Ежегодно в этот день вручают лучшим семьям России общественную награду - медаль за любовь и верность.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4771" y="404664"/>
            <a:ext cx="2630437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392996"/>
            <a:ext cx="4680520" cy="3060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7861" y="2996952"/>
            <a:ext cx="2304256" cy="3441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1839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</a:t>
            </a:r>
            <a:r>
              <a:rPr lang="ru-RU" sz="5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емья – это ячейка общества</a:t>
            </a:r>
            <a:endParaRPr lang="ru-RU" sz="5400" b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7247">
            <a:off x="6354070" y="3987832"/>
            <a:ext cx="2664296" cy="2580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76678">
            <a:off x="5826891" y="1417638"/>
            <a:ext cx="3199904" cy="21349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688">
            <a:off x="86256" y="4507060"/>
            <a:ext cx="2999678" cy="20294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5934" y="3992767"/>
            <a:ext cx="3365919" cy="20195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4474">
            <a:off x="144645" y="1447913"/>
            <a:ext cx="2882900" cy="2921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3862" y="2090107"/>
            <a:ext cx="2826686" cy="18505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3017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О самом важном</a:t>
            </a:r>
            <a:endParaRPr lang="ru-RU" sz="8000" b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1256" y="1600200"/>
            <a:ext cx="3538736" cy="4133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амое главное для ребенка – чтобы его окружала в семье атмосфера любви и привязанности, чтобы каждую минуту он ощущал заботу о себе и каждого члена семьи друг о друге. Полноценное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ребенка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возможно лишь в теплой и дружной семейной обстановке, при поддержке и любви старших членов семьи – дедушки и бабушки, мамы и папы.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412776"/>
            <a:ext cx="3384376" cy="4733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3833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98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88640"/>
            <a:ext cx="3635896" cy="24434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482" y="185695"/>
            <a:ext cx="3347864" cy="23435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0710" y="3870000"/>
            <a:ext cx="3851920" cy="28513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482" y="4306603"/>
            <a:ext cx="4016470" cy="2500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844824"/>
            <a:ext cx="3768396" cy="2760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8673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757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188</Words>
  <Application>Microsoft Office PowerPoint</Application>
  <PresentationFormat>Экран (4:3)</PresentationFormat>
  <Paragraphs>11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История праздника</vt:lpstr>
      <vt:lpstr>Символ  Дня семьи, любви и верности</vt:lpstr>
      <vt:lpstr>Презентация PowerPoint</vt:lpstr>
      <vt:lpstr>Семья – это ячейка общества</vt:lpstr>
      <vt:lpstr>О самом важном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Пользователь Windows</cp:lastModifiedBy>
  <cp:revision>33</cp:revision>
  <dcterms:created xsi:type="dcterms:W3CDTF">2012-08-21T06:07:46Z</dcterms:created>
  <dcterms:modified xsi:type="dcterms:W3CDTF">2018-07-15T15:54:52Z</dcterms:modified>
</cp:coreProperties>
</file>