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latin typeface="Matilda" pitchFamily="2" charset="0"/>
              </a:rPr>
              <a:t>Фон </a:t>
            </a:r>
            <a:r>
              <a:rPr lang="ru-RU" u="sng" dirty="0"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dirty="0"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64</cp:revision>
  <dcterms:created xsi:type="dcterms:W3CDTF">2014-07-06T18:18:01Z</dcterms:created>
  <dcterms:modified xsi:type="dcterms:W3CDTF">2018-02-19T14:47:34Z</dcterms:modified>
</cp:coreProperties>
</file>