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02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D6EC4-A957-495D-B4D8-B98511449B99}" type="datetimeFigureOut">
              <a:rPr lang="ru-RU" smtClean="0"/>
              <a:t>19.01.2018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F06F-C8FC-497F-984B-676C66A4AA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526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D6EC4-A957-495D-B4D8-B98511449B99}" type="datetimeFigureOut">
              <a:rPr lang="ru-RU" smtClean="0"/>
              <a:t>19.01.2018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F06F-C8FC-497F-984B-676C66A4AA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1267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D6EC4-A957-495D-B4D8-B98511449B99}" type="datetimeFigureOut">
              <a:rPr lang="ru-RU" smtClean="0"/>
              <a:t>19.01.2018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F06F-C8FC-497F-984B-676C66A4AA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0880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D6EC4-A957-495D-B4D8-B98511449B99}" type="datetimeFigureOut">
              <a:rPr lang="ru-RU" smtClean="0"/>
              <a:t>19.01.2018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F06F-C8FC-497F-984B-676C66A4AA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990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D6EC4-A957-495D-B4D8-B98511449B99}" type="datetimeFigureOut">
              <a:rPr lang="ru-RU" smtClean="0"/>
              <a:t>19.01.2018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F06F-C8FC-497F-984B-676C66A4AA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379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D6EC4-A957-495D-B4D8-B98511449B99}" type="datetimeFigureOut">
              <a:rPr lang="ru-RU" smtClean="0"/>
              <a:t>19.01.2018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F06F-C8FC-497F-984B-676C66A4AA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5281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D6EC4-A957-495D-B4D8-B98511449B99}" type="datetimeFigureOut">
              <a:rPr lang="ru-RU" smtClean="0"/>
              <a:t>19.01.2018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F06F-C8FC-497F-984B-676C66A4AA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9711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D6EC4-A957-495D-B4D8-B98511449B99}" type="datetimeFigureOut">
              <a:rPr lang="ru-RU" smtClean="0"/>
              <a:t>19.01.2018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F06F-C8FC-497F-984B-676C66A4AA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192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D6EC4-A957-495D-B4D8-B98511449B99}" type="datetimeFigureOut">
              <a:rPr lang="ru-RU" smtClean="0"/>
              <a:t>19.01.2018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F06F-C8FC-497F-984B-676C66A4AA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515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D6EC4-A957-495D-B4D8-B98511449B99}" type="datetimeFigureOut">
              <a:rPr lang="ru-RU" smtClean="0"/>
              <a:t>19.01.2018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F06F-C8FC-497F-984B-676C66A4AA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195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D6EC4-A957-495D-B4D8-B98511449B99}" type="datetimeFigureOut">
              <a:rPr lang="ru-RU" smtClean="0"/>
              <a:t>19.01.2018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F06F-C8FC-497F-984B-676C66A4AA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0641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8D6EC4-A957-495D-B4D8-B98511449B99}" type="datetimeFigureOut">
              <a:rPr lang="ru-RU" smtClean="0"/>
              <a:t>19.01.2018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BCF06F-C8FC-497F-984B-676C66A4AA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3372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2%D0%B5%D0%BB%D0%B8%D0%BA%D0%B8%D0%B9_%D0%9D%D0%BE%D0%B2%D0%B3%D0%BE%D1%80%D0%BE%D0%B4" TargetMode="External"/><Relationship Id="rId2" Type="http://schemas.openxmlformats.org/officeDocument/2006/relationships/hyperlink" Target="https://www.novgorod.ru/sightseen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Великий Новгород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Подготовила ученица 9А класса Гусейнова Анастасия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502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Памятник «Тысячелетие России»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340768"/>
            <a:ext cx="4824536" cy="5400600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Идеологическая основа памятника – утверждение принципов «самодержавия, православия и народности». Памятник представляет собой покрытый горельефными фигурами большой круглый пьедестал, на котором установлен огромный шар, изображающий «державу» с возвышающимся наверху крестом. На пьедестале изображено 109 горельефных фигур различных деятелей политической истории, науки, искусства и литературы, начиная от киевских князей 10 – 11 веков и вплоть до выдающихся представителей русской культуры середины 19 века.</a:t>
            </a:r>
            <a:endParaRPr lang="ru-RU" dirty="0"/>
          </a:p>
        </p:txBody>
      </p:sp>
      <p:pic>
        <p:nvPicPr>
          <p:cNvPr id="7171" name="Picture 3" descr="C:\Users\магазин\Desktop\1000-Years-of-Russia-monument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4170" y="2132856"/>
            <a:ext cx="4396292" cy="32873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839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Алексеевская (Белая) башня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96752"/>
            <a:ext cx="4932040" cy="5472608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/>
              <a:t>Алексеевская башня– единственная сохранившаяся до наших дней каменная башня новгородского Окольного города. Построена в 16 веке для обороны города с юга. Башня круглая в плане,  высота — 15 метров, наружный диаметр — 17 метров. Нижние части стен сложены из булыжника и облицованы кирпичом. Толщина стен достигает 4,5 метра в нижнем ярусе. Внутри имеется три яруса, которые сообщаются лестницами, проложенными в самой толще стены. Окна-бойницы, предназначенные для ведения артиллеристского огня, представляют собой крупные «печуры», сужающиеся к наружной стороне стены. У башни мощный фундамент, который состоит из известняковых плит, выложенных валунами. Это вызвано тем, что башня строилась на насыпном грунте.</a:t>
            </a:r>
            <a:endParaRPr lang="ru-RU" dirty="0"/>
          </a:p>
        </p:txBody>
      </p:sp>
      <p:pic>
        <p:nvPicPr>
          <p:cNvPr id="8195" name="Picture 3" descr="C:\Users\магазин\Desktop\16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266497"/>
            <a:ext cx="4355976" cy="33926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5406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Камень </a:t>
            </a:r>
            <a:r>
              <a:rPr lang="ru-RU" b="1" dirty="0" err="1" smtClean="0"/>
              <a:t>Щеглец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68760"/>
            <a:ext cx="4355976" cy="4857403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err="1" smtClean="0"/>
              <a:t>Щеглец</a:t>
            </a:r>
            <a:r>
              <a:rPr lang="ru-RU" b="1" dirty="0" smtClean="0"/>
              <a:t> </a:t>
            </a:r>
            <a:r>
              <a:rPr lang="ru-RU" dirty="0" smtClean="0"/>
              <a:t>— гранитный валун с петроглифами бронзового века. Находится в 2,5 км к северу от деревни Мытно Новгородского района Новгородской области, на левом берегу реки Вишеры. Представляет собой </a:t>
            </a:r>
            <a:r>
              <a:rPr lang="ru-RU" dirty="0" err="1" smtClean="0"/>
              <a:t>отдельнолежащий</a:t>
            </a:r>
            <a:r>
              <a:rPr lang="ru-RU" dirty="0" smtClean="0"/>
              <a:t> гранитный валун размером 1,5 × 2 м. На камне изображены солнечные знаки, контуры ладоней и медвежьи стопы.</a:t>
            </a:r>
            <a:endParaRPr lang="ru-RU" dirty="0"/>
          </a:p>
        </p:txBody>
      </p:sp>
      <p:pic>
        <p:nvPicPr>
          <p:cNvPr id="9218" name="Picture 2" descr="C:\Users\магазин\Desktop\197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816521"/>
            <a:ext cx="4392487" cy="2928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магазин\Desktop\198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268760"/>
            <a:ext cx="3816423" cy="25442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34478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Источники информации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https://www.novgorod.ru/sightseen/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https://ru.wikipedia.org/wiki/%D0%92%D0%B5%D0%BB%D0%B8%D0%BA%D0%B8%D0%B9_%D0%9D%D0%BE%D0%B2%D0%B3%D0%BE%D1%80%D0%BE%D0%B4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8999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Великий Новгород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700808"/>
            <a:ext cx="5040560" cy="4425355"/>
          </a:xfrm>
        </p:spPr>
        <p:txBody>
          <a:bodyPr>
            <a:normAutofit fontScale="85000" lnSpcReduction="10000"/>
          </a:bodyPr>
          <a:lstStyle/>
          <a:p>
            <a:r>
              <a:rPr lang="ru-RU" dirty="0" err="1" smtClean="0"/>
              <a:t>Вели́кий</a:t>
            </a:r>
            <a:r>
              <a:rPr lang="ru-RU" dirty="0" smtClean="0"/>
              <a:t> </a:t>
            </a:r>
            <a:r>
              <a:rPr lang="ru-RU" dirty="0" err="1" smtClean="0"/>
              <a:t>Но́вгород</a:t>
            </a:r>
            <a:r>
              <a:rPr lang="ru-RU" dirty="0" smtClean="0"/>
              <a:t>— город на северо-западе России. Административный центр Новгородской области и Новгородского района, в который не входит, обладая статусом города областного значения. Город воинской славы</a:t>
            </a:r>
            <a:endParaRPr lang="ru-RU" dirty="0"/>
          </a:p>
        </p:txBody>
      </p:sp>
      <p:pic>
        <p:nvPicPr>
          <p:cNvPr id="1026" name="Picture 2" descr="C:\Users\магазин\Desktop\Veliky_Novgorod_montage_(2015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5082" y="1556792"/>
            <a:ext cx="3450030" cy="48300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97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91264" cy="1440160"/>
          </a:xfrm>
        </p:spPr>
        <p:txBody>
          <a:bodyPr>
            <a:normAutofit/>
          </a:bodyPr>
          <a:lstStyle/>
          <a:p>
            <a:r>
              <a:rPr lang="ru-RU" b="1" dirty="0" smtClean="0"/>
              <a:t>Географическое положение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19256" cy="4281339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Великий Новгород расположен на </a:t>
            </a:r>
            <a:r>
              <a:rPr lang="ru-RU" dirty="0" err="1" smtClean="0"/>
              <a:t>Приильменской</a:t>
            </a:r>
            <a:r>
              <a:rPr lang="ru-RU" dirty="0" smtClean="0"/>
              <a:t> низменности, на реке Волхов, в 552 км к северо-западу от Москвы и в 145 км к юго-востоку от Санкт-Петербурга. Южная граница городского округа Великий Новгород с проходит у </a:t>
            </a:r>
            <a:r>
              <a:rPr lang="ru-RU" dirty="0" err="1" smtClean="0"/>
              <a:t>Рюрикова</a:t>
            </a:r>
            <a:r>
              <a:rPr lang="ru-RU" dirty="0" smtClean="0"/>
              <a:t> городища и Юрьева монастыря, огибая посёлок </a:t>
            </a:r>
            <a:r>
              <a:rPr lang="ru-RU" dirty="0" err="1" smtClean="0"/>
              <a:t>Панковка</a:t>
            </a:r>
            <a:r>
              <a:rPr lang="ru-RU" dirty="0" smtClean="0"/>
              <a:t>. Северная граница городского округа — микрорайон Кречевицы.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094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147248" cy="1124744"/>
          </a:xfrm>
        </p:spPr>
        <p:txBody>
          <a:bodyPr/>
          <a:lstStyle/>
          <a:p>
            <a:r>
              <a:rPr lang="ru-RU" b="1" dirty="0" smtClean="0"/>
              <a:t>Климат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052736"/>
            <a:ext cx="7776864" cy="4353347"/>
          </a:xfrm>
        </p:spPr>
        <p:txBody>
          <a:bodyPr>
            <a:noAutofit/>
          </a:bodyPr>
          <a:lstStyle/>
          <a:p>
            <a:r>
              <a:rPr lang="ru-RU" sz="2400" dirty="0" smtClean="0"/>
              <a:t>Климат Великого Новгорода умеренно-континентальный, с холодной снежной зимой и умеренно тёплым летом. Зима длится с середины ноября по начало апреля, её средняя температура составляет −10 °C, температура довольно часто опускается ниже −24 °C, обычно в конце января — начале февраля. Весна наступает примерно в первой неделе апреля, когда снежный покров тает и устанавливается устойчивая положительная температура, средняя температура апреля составляет около +3,5 °C. Лето умеренно тёплое, хотя июнь и август довольно прохладные месяцы, средняя температура июля +17,5 °C. Осень относительно мягкая и продолжительная, зима наступает только к середине ноября.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897241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Особенность города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90638"/>
            <a:ext cx="5184576" cy="509069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Особенностью Новгорода является то, что он всегда был и остаётся разделён на две части — Торговую и Софийскую стороны, границей между которыми является река Волхов. В прошлом это деление носило не только географический характер, но отражалось и на внутренней истории города. Соперничество жителей Торговой и Софийской сторон нередко приводило к открытым столкновениям на мосту через реку.</a:t>
            </a:r>
            <a:endParaRPr lang="ru-RU" dirty="0"/>
          </a:p>
        </p:txBody>
      </p:sp>
      <p:pic>
        <p:nvPicPr>
          <p:cNvPr id="2050" name="Picture 2" descr="C:\Users\магазин\Desktop\Памятник_тысячелетию_России_2013_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8363" y="1268760"/>
            <a:ext cx="3552395" cy="53285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9043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Достопримечательности</a:t>
            </a:r>
            <a:r>
              <a:rPr lang="ru-RU" dirty="0" smtClean="0"/>
              <a:t> </a:t>
            </a:r>
            <a:r>
              <a:rPr lang="ru-RU" b="1" dirty="0" smtClean="0"/>
              <a:t>города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484784"/>
            <a:ext cx="5400600" cy="4569371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 smtClean="0"/>
              <a:t>Новгородский Кремль, Детинец—  </a:t>
            </a:r>
            <a:r>
              <a:rPr lang="ru-RU" dirty="0" smtClean="0"/>
              <a:t>памятник военно-оборонительного зодчества Росси 15-16веков, расположенный на левом берегу реки Волхов. Первое летописное упоминание о нём относится к 1044 году. Является памятником архитектуры федерального значения, охраняется государством. Новгородский детинец, как часть исторического центра Великого Новгорода входит в список всемирного наследия ЮНЕСКО. С момента своего основания был политическим, религиозным и культурным центром Новгородской земли. Здесь находится самый древний храм России – Софийский собор, памятник «Тысячелетие России».</a:t>
            </a:r>
            <a:endParaRPr lang="ru-RU" dirty="0"/>
          </a:p>
        </p:txBody>
      </p:sp>
      <p:pic>
        <p:nvPicPr>
          <p:cNvPr id="3074" name="Picture 2" descr="C:\Users\магазин\Desktop\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0778" y="2492896"/>
            <a:ext cx="3651467" cy="34667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006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Софийский Собор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340768"/>
            <a:ext cx="5544616" cy="5328592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Новгородский Софийский собор — </a:t>
            </a:r>
            <a:r>
              <a:rPr lang="ru-RU" dirty="0" smtClean="0"/>
              <a:t>один из самых выдающихся памятников древнерусского зодчества. Это самый старый из сохранившихся древнерусских храмов на территории России. Выстроенный князем Владимиром, в 1045 – 1050 годах, Софийский собор уже в 30-х годах 12 века перестал быть княжеским храмом, превратившись в главный храм Новгородской республики. Вплоть до сегодняшнего дня новгородская София является символом города, а слова, сказанные Мстиславом Великим в далеком 12 веке: «Где святая София, там и Новгород», до сих пор будоражат сердца горожан.</a:t>
            </a:r>
            <a:endParaRPr lang="ru-RU" dirty="0"/>
          </a:p>
        </p:txBody>
      </p:sp>
      <p:pic>
        <p:nvPicPr>
          <p:cNvPr id="4098" name="Picture 2" descr="C:\Users\магазин\Desktop\image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0606" y="1244113"/>
            <a:ext cx="3380614" cy="28198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магазин\Desktop\9201238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063961"/>
            <a:ext cx="3245083" cy="24226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9232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Музей деревянного зодчества </a:t>
            </a:r>
            <a:r>
              <a:rPr lang="ru-RU" b="1" dirty="0" err="1" smtClean="0"/>
              <a:t>Витославлицы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484784"/>
            <a:ext cx="4536504" cy="4752528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Новгородский музей народного деревянного зодчества </a:t>
            </a:r>
            <a:r>
              <a:rPr lang="ru-RU" dirty="0" err="1" smtClean="0"/>
              <a:t>Витославлицы</a:t>
            </a:r>
            <a:r>
              <a:rPr lang="ru-RU" dirty="0" smtClean="0"/>
              <a:t> расположен в живописной местности близ бывшего Юрьева монастыря. Нынешнее его название связано с селом </a:t>
            </a:r>
            <a:r>
              <a:rPr lang="ru-RU" dirty="0" err="1" smtClean="0"/>
              <a:t>Витославлицы</a:t>
            </a:r>
            <a:r>
              <a:rPr lang="ru-RU" dirty="0" smtClean="0"/>
              <a:t>, которое существовало здесь в течение шести столетий — в 12-13 веках. В 1964 году сюда, было перевезено здание церкви Успения. Так было положено начало одному из интереснейших в нашей стране музеев народной деревянной архитектуры. За год музей посещает более 80 тысяч гостей.</a:t>
            </a:r>
            <a:endParaRPr lang="ru-RU" dirty="0"/>
          </a:p>
        </p:txBody>
      </p:sp>
      <p:pic>
        <p:nvPicPr>
          <p:cNvPr id="5122" name="Picture 2" descr="C:\Users\магазин\Desktop\екр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6183" y="2060848"/>
            <a:ext cx="4699624" cy="37444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5069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Новгородский Академический Театр Драмы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4186808" cy="456937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Одна из самых интересных построек позднего советского периода истории Великого Новгорода. Здание театра – яркий пример архитектуры советского модернизма. Постройка «коммунистическо-космической» архитектуры резко контрастирует с окружающей застройкой, выделяется среди других зданий города.</a:t>
            </a:r>
            <a:endParaRPr lang="ru-RU" dirty="0"/>
          </a:p>
        </p:txBody>
      </p:sp>
      <p:pic>
        <p:nvPicPr>
          <p:cNvPr id="6147" name="Picture 3" descr="C:\Users\магазин\Desktop\IMG_47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9590" y="3515073"/>
            <a:ext cx="4994410" cy="30963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магазин\Desktop\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7" y="1412776"/>
            <a:ext cx="3401519" cy="22322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2590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</TotalTime>
  <Words>835</Words>
  <Application>Microsoft Office PowerPoint</Application>
  <PresentationFormat>Экран (4:3)</PresentationFormat>
  <Paragraphs>27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Великий Новгород</vt:lpstr>
      <vt:lpstr>Великий Новгород</vt:lpstr>
      <vt:lpstr>Географическое положение</vt:lpstr>
      <vt:lpstr>Климат</vt:lpstr>
      <vt:lpstr>Особенность города</vt:lpstr>
      <vt:lpstr>Достопримечательности города</vt:lpstr>
      <vt:lpstr>Софийский Собор</vt:lpstr>
      <vt:lpstr>Музей деревянного зодчества Витославлицы</vt:lpstr>
      <vt:lpstr>Новгородский Академический Театр Драмы</vt:lpstr>
      <vt:lpstr>Памятник «Тысячелетие России»</vt:lpstr>
      <vt:lpstr>Алексеевская (Белая) башня</vt:lpstr>
      <vt:lpstr>Камень Щеглец</vt:lpstr>
      <vt:lpstr>Источники информации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Великий Новгород</dc:title>
  <dc:creator>магазин</dc:creator>
  <cp:lastModifiedBy>магазин</cp:lastModifiedBy>
  <cp:revision>6</cp:revision>
  <dcterms:created xsi:type="dcterms:W3CDTF">2018-01-19T15:31:39Z</dcterms:created>
  <dcterms:modified xsi:type="dcterms:W3CDTF">2018-01-19T16:28:15Z</dcterms:modified>
</cp:coreProperties>
</file>