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  <p:sldId id="267" r:id="rId3"/>
    <p:sldId id="265" r:id="rId4"/>
    <p:sldId id="263" r:id="rId5"/>
    <p:sldId id="262" r:id="rId6"/>
    <p:sldId id="261" r:id="rId7"/>
    <p:sldId id="260" r:id="rId8"/>
    <p:sldId id="259" r:id="rId9"/>
    <p:sldId id="268" r:id="rId10"/>
    <p:sldId id="258" r:id="rId11"/>
    <p:sldId id="25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Зачем нужно подкармливать птиц зимой?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6444208" y="5373216"/>
            <a:ext cx="2699792" cy="1484784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Маслова Е.Г.</a:t>
            </a:r>
            <a:endParaRPr lang="ru-RU" dirty="0"/>
          </a:p>
        </p:txBody>
      </p:sp>
      <p:pic>
        <p:nvPicPr>
          <p:cNvPr id="8" name="Рисунок 7" descr="10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6228184" cy="5373216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9b919_cbe001f6_-1-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139952" cy="6858000"/>
          </a:xfrm>
        </p:spPr>
      </p:pic>
      <p:pic>
        <p:nvPicPr>
          <p:cNvPr id="5" name="Рисунок 4" descr="825140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3" y="0"/>
            <a:ext cx="5004048" cy="3356992"/>
          </a:xfrm>
          <a:prstGeom prst="rect">
            <a:avLst/>
          </a:prstGeom>
        </p:spPr>
      </p:pic>
      <p:pic>
        <p:nvPicPr>
          <p:cNvPr id="6" name="Рисунок 5" descr="Помощь_птицам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2996952"/>
            <a:ext cx="5004048" cy="3861048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11-63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4455" cy="6858000"/>
          </a:xfr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80_1050_2013102301452135015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n_204351_1251775cb6f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3-63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4455" cy="6858000"/>
          </a:xfr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-1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5-63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4455" cy="6858000"/>
          </a:xfr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52584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Подкормка_птиц_мосприрод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77d08_37aa042c_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091081" cy="6858000"/>
          </a:xfrm>
        </p:spPr>
      </p:pic>
      <p:pic>
        <p:nvPicPr>
          <p:cNvPr id="5" name="Рисунок 4" descr="401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0"/>
            <a:ext cx="5076056" cy="685800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6082095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3131839" cy="2612870"/>
          </a:xfrm>
        </p:spPr>
      </p:pic>
      <p:pic>
        <p:nvPicPr>
          <p:cNvPr id="5" name="Рисунок 4" descr="Пшен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0"/>
            <a:ext cx="3240360" cy="2408932"/>
          </a:xfrm>
          <a:prstGeom prst="rect">
            <a:avLst/>
          </a:prstGeom>
        </p:spPr>
      </p:pic>
      <p:pic>
        <p:nvPicPr>
          <p:cNvPr id="6" name="Рисунок 5" descr="phXeFXDBGmRndDJnrXulDCjSqt11639pumpkin_see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0"/>
            <a:ext cx="2771799" cy="2420888"/>
          </a:xfrm>
          <a:prstGeom prst="rect">
            <a:avLst/>
          </a:prstGeom>
        </p:spPr>
      </p:pic>
      <p:pic>
        <p:nvPicPr>
          <p:cNvPr id="7" name="Рисунок 6" descr="117679161_large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2492896"/>
            <a:ext cx="5136232" cy="4365104"/>
          </a:xfrm>
          <a:prstGeom prst="rect">
            <a:avLst/>
          </a:prstGeom>
        </p:spPr>
      </p:pic>
      <p:pic>
        <p:nvPicPr>
          <p:cNvPr id="8" name="Рисунок 7" descr="M2H_OeZwiS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48064" y="2492896"/>
            <a:ext cx="3995936" cy="436510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</TotalTime>
  <Words>11</Words>
  <Application>Microsoft Office PowerPoint</Application>
  <PresentationFormat>Экран (4:3)</PresentationFormat>
  <Paragraphs>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Обычная</vt:lpstr>
      <vt:lpstr>Зачем нужно подкармливать птиц зимой?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Зачем нужно подкармливать птиц зимой?</dc:title>
  <dc:creator>Пользователь</dc:creator>
  <cp:lastModifiedBy>Пользователь</cp:lastModifiedBy>
  <cp:revision>3</cp:revision>
  <dcterms:created xsi:type="dcterms:W3CDTF">2015-11-29T02:19:37Z</dcterms:created>
  <dcterms:modified xsi:type="dcterms:W3CDTF">2015-12-03T10:22:28Z</dcterms:modified>
</cp:coreProperties>
</file>