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7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7C8974-678D-49D2-BE9E-D0802611E196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23CF4E2-2EE1-46AE-BF20-6BA28B8E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7C8974-678D-49D2-BE9E-D0802611E196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3CF4E2-2EE1-46AE-BF20-6BA28B8E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7C8974-678D-49D2-BE9E-D0802611E196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23CF4E2-2EE1-46AE-BF20-6BA28B8E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7C8974-678D-49D2-BE9E-D0802611E196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3CF4E2-2EE1-46AE-BF20-6BA28B8E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7C8974-678D-49D2-BE9E-D0802611E196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23CF4E2-2EE1-46AE-BF20-6BA28B8E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7C8974-678D-49D2-BE9E-D0802611E196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3CF4E2-2EE1-46AE-BF20-6BA28B8E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7C8974-678D-49D2-BE9E-D0802611E196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3CF4E2-2EE1-46AE-BF20-6BA28B8E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7C8974-678D-49D2-BE9E-D0802611E196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3CF4E2-2EE1-46AE-BF20-6BA28B8E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7C8974-678D-49D2-BE9E-D0802611E196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3CF4E2-2EE1-46AE-BF20-6BA28B8E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7C8974-678D-49D2-BE9E-D0802611E196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3CF4E2-2EE1-46AE-BF20-6BA28B8E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7C8974-678D-49D2-BE9E-D0802611E196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3CF4E2-2EE1-46AE-BF20-6BA28B8EF3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7C8974-678D-49D2-BE9E-D0802611E196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23CF4E2-2EE1-46AE-BF20-6BA28B8E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Адресаты любовной лирики М.Ю.Лермонтова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 Любовь – один из универсальных мотивов в творчестве М.Ю.Лермонтова. К любви во всех ее формах поэт предъявляет требование высокой ответственности, верности, полного понимания.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                      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Составила </a:t>
            </a: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Дашицыренова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Э.П., учитель русского языка и литературы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рм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0"/>
            <a:ext cx="885828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рм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0"/>
            <a:ext cx="885828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рм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290"/>
            <a:ext cx="8501122" cy="6357982"/>
          </a:xfrm>
          <a:prstGeom prst="rect">
            <a:avLst/>
          </a:prstGeom>
        </p:spPr>
      </p:pic>
      <p:pic>
        <p:nvPicPr>
          <p:cNvPr id="3" name="Рисунок 2" descr="лерм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58" y="366690"/>
            <a:ext cx="8501122" cy="635798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syl.ru/misc/i/ai/171340/6540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4" y="142853"/>
            <a:ext cx="7273945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57166"/>
            <a:ext cx="8072494" cy="614366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рм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85728"/>
            <a:ext cx="8429684" cy="628654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м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0"/>
            <a:ext cx="864399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рм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57166"/>
            <a:ext cx="8358246" cy="607223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рм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14290"/>
            <a:ext cx="8715404" cy="664371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рм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28"/>
            <a:ext cx="8501122" cy="635798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рм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-214338"/>
            <a:ext cx="9215502" cy="707233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40</TotalTime>
  <Words>42</Words>
  <Application>Microsoft Office PowerPoint</Application>
  <PresentationFormat>Экран (4:3)</PresentationFormat>
  <Paragraphs>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Адресаты любовной лирики М.Ю.Лермонтова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2017-12-17T14:50:56Z</dcterms:created>
  <dcterms:modified xsi:type="dcterms:W3CDTF">2018-07-13T14:57:08Z</dcterms:modified>
</cp:coreProperties>
</file>