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320F0-DBE3-47EC-A2F0-DEECD869A902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DD196-BB00-4B00-A361-C2852E7CE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Полевые цветы</a:t>
            </a:r>
            <a:endParaRPr lang="ru-RU" sz="7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9041"/>
            <a:ext cx="6400800" cy="129094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Воспитатель: Маслова Е.Г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Рисунок 8" descr="5611375_kpvq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00028">
            <a:off x="1190423" y="5421384"/>
            <a:ext cx="785818" cy="615213"/>
          </a:xfrm>
          <a:prstGeom prst="rect">
            <a:avLst/>
          </a:prstGeom>
        </p:spPr>
      </p:pic>
      <p:pic>
        <p:nvPicPr>
          <p:cNvPr id="12" name="Рисунок 11" descr="Sonne-001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85720" y="214290"/>
            <a:ext cx="1428750" cy="1381125"/>
          </a:xfrm>
          <a:prstGeom prst="rect">
            <a:avLst/>
          </a:prstGeom>
        </p:spPr>
      </p:pic>
      <p:pic>
        <p:nvPicPr>
          <p:cNvPr id="8" name="Рисунок 7" descr="lad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59900">
            <a:off x="5705272" y="4493674"/>
            <a:ext cx="3063418" cy="2210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Полевые цветы- </a:t>
            </a:r>
            <a:r>
              <a:rPr lang="ru-RU" dirty="0" smtClean="0"/>
              <a:t>это цветы которые растут в поле и на лугах.</a:t>
            </a:r>
            <a:endParaRPr lang="ru-RU" dirty="0"/>
          </a:p>
        </p:txBody>
      </p:sp>
      <p:pic>
        <p:nvPicPr>
          <p:cNvPr id="1026" name="Picture 2" descr="C:\Users\Пользователь\Desktop\8735731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Ромашки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890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9144000" cy="530120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Одуванчики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9946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9144000" cy="530120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Васильки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5848571_x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Клевер</a:t>
            </a:r>
            <a:endParaRPr lang="ru-RU" dirty="0"/>
          </a:p>
        </p:txBody>
      </p:sp>
      <p:pic>
        <p:nvPicPr>
          <p:cNvPr id="4" name="Содержимое 3" descr="opisssssanie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Тысячелистник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тысяч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Космея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косме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7696b592d7a6ef79df57504fcd8b5c4880de"/>
</p:tagLst>
</file>

<file path=ppt/theme/theme1.xml><?xml version="1.0" encoding="utf-8"?>
<a:theme xmlns:a="http://schemas.openxmlformats.org/drawingml/2006/main" name="summer_holiday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summer_holidays</Template>
  <TotalTime>16</TotalTime>
  <Words>25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summer_holidays</vt:lpstr>
      <vt:lpstr>Полевые цветы</vt:lpstr>
      <vt:lpstr>Полевые цветы- это цветы которые растут в поле и на лугах.</vt:lpstr>
      <vt:lpstr>Ромашки</vt:lpstr>
      <vt:lpstr>Одуванчики</vt:lpstr>
      <vt:lpstr>Васильки</vt:lpstr>
      <vt:lpstr>Клевер</vt:lpstr>
      <vt:lpstr>Тысячелистник</vt:lpstr>
      <vt:lpstr>Космея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Полевые цветы</dc:title>
  <dc:creator>Пользователь</dc:creator>
  <cp:lastModifiedBy>Пользователь</cp:lastModifiedBy>
  <cp:revision>2</cp:revision>
  <dcterms:created xsi:type="dcterms:W3CDTF">2016-07-10T02:20:22Z</dcterms:created>
  <dcterms:modified xsi:type="dcterms:W3CDTF">2016-07-10T02:37:04Z</dcterms:modified>
</cp:coreProperties>
</file>