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0" r:id="rId15"/>
    <p:sldId id="281" r:id="rId16"/>
    <p:sldId id="282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117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578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096344"/>
          </a:xfrm>
        </p:spPr>
        <p:txBody>
          <a:bodyPr>
            <a:norm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«Капельки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Организационное на начало учебного года 2017-2018г.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224136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</a:p>
          <a:p>
            <a:pPr algn="r"/>
            <a:r>
              <a:rPr lang="ru-RU" sz="24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Драпий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М.А.</a:t>
            </a:r>
          </a:p>
          <a:p>
            <a:pPr algn="r"/>
            <a:r>
              <a:rPr lang="ru-RU" sz="24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Масленкина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Ю. П.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078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66"/>
            <a:ext cx="9166985" cy="68448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должен знать и уметь ребенок»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99382"/>
            <a:ext cx="8229600" cy="4837930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ru-RU" dirty="0"/>
              <a:t>	</a:t>
            </a:r>
            <a:r>
              <a:rPr lang="ru-RU" sz="29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</a:t>
            </a:r>
            <a:r>
              <a:rPr lang="ru-RU" sz="29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29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произносить все звуки родного языка;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в речи существительные, обозначающие профессии;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Употреблять существительные с обобщающим значением: овощи, фрукты, ягоды, животные;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Согласовывать слова в роде, числе, падеже;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Употреблять предложения с однородными членами;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Пересказывать небольшие литературные тексты, составлять рассказ по сюжетной картине, игрушке, предметам;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отвечать на вопросы по содержанию прочитанного;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Читать наизусть небольшие стихотворения,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Воспроизводить содержание художественных произведений с помощью вопросов воспитателя (взрослого).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047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66"/>
            <a:ext cx="9166985" cy="684483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83264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развитие:</a:t>
            </a:r>
            <a:endParaRPr lang="ru-RU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Считать в пределах 5 (количественный счет), отвечать на вопрос «сколько всего»;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Сравнивать 2 группы предметов, используя счет;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Сравнивать 5 предметов разной длины, высоты, раскладывая их в возрастающем порядке по длине, высоте;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Узнавать и называть треугольник, отличать его от круга и квадрата;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и называть части суток;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направление движения от себя (направо, налево, вперёд, назад, вверх, вниз);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правую и левую руку;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и называть основные детали строительного материала (куб, брусок, пластины);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анализировать образец постройки: выделять основные части и различать их по величине и форме;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конструировать из бумаги: сгибать прямоугольный лист бумаги пополам, совмещая стороны и углы;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  вычленять признаки предметов (цвет, форму, величину);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материал, из которого изготовлена вещь (дерево, металл, бумага, ткань);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предметы мебели, одежды, посуды, некоторые фрукты, транспорт (автомашины, поезд, самолёт, пароход) ближайшего окружения;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и называть части тела животного и человека;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Узнавать и называть 3-4 дерева, один кустарник, 3-4 травянистых растений;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по вкусу, цвету, величине и форме 3-5 вида овощей и фруктов;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2-3 вида лесных ягод, грибов (съедобных и несъедобных);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Называть насекомых;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Иметь представления о жизни в природных условиях диких животных (заяц, лиса, медведь, волк белка, ёж): как передвигаются, чем питаются, как спасаются от врагов, приспосабливаются к жизни в зимних условиях;</a:t>
            </a:r>
          </a:p>
          <a:p>
            <a:pPr lvl="0"/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Иметь представления о домашних животных и их детёнышах (об особенностях поведения, передвижения, о том, что едят, какую пользу приносят людям.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249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66"/>
            <a:ext cx="9166985" cy="684483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эстетическое развитие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передавать в рисунке форму, строение предметов, расположение частей, отношение по величине;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Изображать в одном рисунке несколько предметов, располагая их на одной линии, на всём листе, связывать их единым содержанием;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узоры на полосе, квадрате,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круге,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ритмично располагая элементы;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Лепить предметы, состоящие из нескольких частей;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Владеть навыком рационального деление пластилина, использовать в работе стеку;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Раскладывать и наклеивать предметы, состоящие из отдельных частей;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Составлять узоры из растительных и геометрических форм на полосе, квадрате,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круге,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чередовать их по цвету, форме, величине и последовательно наклеивать.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616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66"/>
            <a:ext cx="9166985" cy="684483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	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коммуникативное развитие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договариваться  с  детьми, во что играть, кто кем будет в игре;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  «вежливые» слова;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Иметь  представление о работе своих родителей;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название своей Родины;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название города, деревни, где живут, улицу;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  элементарные правила организованного поведения в детском саду;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  правила поведения на улице и в транспорте;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правила дорожного движения (улицу переходят в специальных местах, переходить только на зелёный сигнал светофора);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  элементарные правила поведения в природе (способы безопасного взаимодействия с растениями и животными, бережного отношения к окружающей природе);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Иметь  представление о значимости труда взрослых;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 относится к тому, что сделано руками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2419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66"/>
            <a:ext cx="9166985" cy="684483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	</a:t>
            </a:r>
            <a:r>
              <a:rPr lang="ru-RU" sz="3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</a:t>
            </a:r>
            <a:r>
              <a:rPr lang="ru-RU" sz="3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3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Ходить и бегать, согласуя движения рук и ног; 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Прыгать на 2-х ногах на месте и с продвижением вперед, прыгать в длину с места не менее 70 см;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Брать, держать, переносить, класть, катать, бросать мяч из-за головы, от груди;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Метать предметы правой и левой рукой на дальность на расстояние не менее 5 метров, отбивать мяч о землю (пол) не меньше  5 раз подряд;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Лазать по лесенки - стремянке, гимнастической стене не пропуская реек, перелезая с одного пролёта на другой; 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Ползать, подлезать под натянутую верёвку, перелизать через бревно, лежащее на полу;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Строиться в колонну по одному, парами, в круг, шеренгу;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 в пространстве.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4472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66"/>
            <a:ext cx="9166985" cy="68448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Рекомендации: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35698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свободное время играйте с ребенком в настольные и дидактические игры, развивающие логику, мышление, внимание и память. (Обратите внимание на нашу выставку дидактических и развивающих игр)</a:t>
            </a:r>
          </a:p>
          <a:p>
            <a:pPr lvl="0" algn="just"/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Познакомьте ребенка с названием некоторых бытовых приборов и правилами безопасности.</a:t>
            </a:r>
          </a:p>
          <a:p>
            <a:pPr lvl="0" algn="just"/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Читайте и рассказывайте ему сказки, рассказы, стихи не только перед сном, обсуждайте их содержание.</a:t>
            </a:r>
          </a:p>
          <a:p>
            <a:pPr lvl="0" algn="just"/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Ходите с ребенком на детские спектакли,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концерты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музеи, на выставки, в цирки и зоопарки.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4859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66"/>
            <a:ext cx="9166985" cy="684483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b="1" dirty="0"/>
              <a:t>«Наши дети – это наша старость. Правильное воспитание – это счастливая старость, плохое воспитание – это наше будущее горе, наши слезы, это наша вина перед другими людьми, перед стариной»</a:t>
            </a:r>
            <a:r>
              <a:rPr lang="ru-RU" sz="3600" dirty="0"/>
              <a:t> </a:t>
            </a:r>
            <a:endParaRPr lang="ru-RU" sz="3600" dirty="0" smtClean="0"/>
          </a:p>
          <a:p>
            <a:pPr marL="0" indent="0" algn="r">
              <a:buNone/>
            </a:pPr>
            <a:r>
              <a:rPr lang="ru-RU" sz="3600" dirty="0" smtClean="0"/>
              <a:t>А.С</a:t>
            </a:r>
            <a:r>
              <a:rPr lang="ru-RU" sz="3600" dirty="0"/>
              <a:t>. Макаренко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987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917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6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546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66"/>
            <a:ext cx="9166985" cy="68448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контакта между педагогами и родителями;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 на новый учебный год;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 культуры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979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66"/>
            <a:ext cx="9166985" cy="68448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648072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464496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между собой и с педагогами,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позитивных отношений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Познакомить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с возрастными особенностями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детей; </a:t>
            </a:r>
          </a:p>
          <a:p>
            <a:pPr algn="just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целями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задачами воспитания и обучения на учебный год;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особенностями образовательного процесса в группе.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эмоционально-положительного настроя на совместную работу, снятие барьеров в общении и переход к открытым, доверительным отношениям.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070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66"/>
            <a:ext cx="9166985" cy="68448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проведения: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Вступительная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часть.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детей 3-4 лет.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с целями и задачами ДОУ на новый учебный год.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процесса во второй младшей группе.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Выборы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родительского комитета.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должен знать и уметь ребенок».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Разное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319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66"/>
            <a:ext cx="9166985" cy="68448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Тренинговое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«Клубочек».</a:t>
            </a:r>
            <a:r>
              <a:rPr lang="ru-RU" dirty="0"/>
              <a:t>  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696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66"/>
            <a:ext cx="9166985" cy="68448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lvl="0"/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</a:t>
            </a: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71390"/>
            <a:ext cx="8229600" cy="490993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нормального развития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желательно,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ребёнок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ощущал,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все взрослые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знают,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рядом с ними не малыш, а равный им товарищ и друг. </a:t>
            </a:r>
            <a:r>
              <a:rPr lang="ru-RU" sz="3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</a:t>
            </a: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как не надо себя вести.</a:t>
            </a:r>
            <a:endParaRPr lang="ru-RU" sz="3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надо постоянно ругать и наказывать ребёнка за все неприятные для вас проявления его самостоятельности.</a:t>
            </a:r>
          </a:p>
          <a:p>
            <a:pPr lvl="0" algn="just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надо говорить «да» когда необходимо твёрдое «нет».</a:t>
            </a:r>
          </a:p>
          <a:p>
            <a:pPr lvl="0" algn="just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подчёркивать свою силу и превосходство над ним.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068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66"/>
            <a:ext cx="9166985" cy="68448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 деятельности: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99382"/>
            <a:ext cx="8229600" cy="4909938"/>
          </a:xfrm>
        </p:spPr>
        <p:txBody>
          <a:bodyPr>
            <a:normAutofit fontScale="92500" lnSpcReduction="20000"/>
          </a:bodyPr>
          <a:lstStyle/>
          <a:p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</a:t>
            </a:r>
          </a:p>
          <a:p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</a:t>
            </a:r>
          </a:p>
          <a:p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</a:t>
            </a:r>
          </a:p>
          <a:p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</a:t>
            </a:r>
          </a:p>
          <a:p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ознавательно-исследовательская</a:t>
            </a:r>
          </a:p>
          <a:p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Изобразительная</a:t>
            </a:r>
          </a:p>
          <a:p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Конструктивная</a:t>
            </a:r>
          </a:p>
          <a:p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</a:t>
            </a:r>
          </a:p>
          <a:p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осприятие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 и фольклора.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538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66"/>
            <a:ext cx="9166985" cy="68448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области: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0209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66"/>
            <a:ext cx="9166985" cy="68448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дня: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8.00 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зарядка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 8.07 до 8.13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завтрак 8.30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9.00</a:t>
            </a: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1760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245</Words>
  <Application>Microsoft Office PowerPoint</Application>
  <PresentationFormat>Экран (4:3)</PresentationFormat>
  <Paragraphs>122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Родительское собрание в группе «Капельки»  Тема: Организационное на начало учебного года 2017-2018г.</vt:lpstr>
      <vt:lpstr>Цель:</vt:lpstr>
      <vt:lpstr> Задачи: </vt:lpstr>
      <vt:lpstr> План  проведения: </vt:lpstr>
      <vt:lpstr> Тренинговое упражнение «Клубочек».    </vt:lpstr>
      <vt:lpstr> Возрастные особенности детей </vt:lpstr>
      <vt:lpstr> Виды детской деятельности: </vt:lpstr>
      <vt:lpstr> Образовательные области: </vt:lpstr>
      <vt:lpstr> Режим дня:  </vt:lpstr>
      <vt:lpstr> «Что должен знать и уметь ребенок» </vt:lpstr>
      <vt:lpstr>Презентация PowerPoint</vt:lpstr>
      <vt:lpstr>Презентация PowerPoint</vt:lpstr>
      <vt:lpstr>Презентация PowerPoint</vt:lpstr>
      <vt:lpstr>Презентация PowerPoint</vt:lpstr>
      <vt:lpstr>Рекомендации: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RePack by Diakov</cp:lastModifiedBy>
  <cp:revision>14</cp:revision>
  <dcterms:created xsi:type="dcterms:W3CDTF">2017-10-07T19:11:19Z</dcterms:created>
  <dcterms:modified xsi:type="dcterms:W3CDTF">2017-10-10T01:06:40Z</dcterms:modified>
</cp:coreProperties>
</file>