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65" r:id="rId4"/>
    <p:sldId id="267" r:id="rId5"/>
    <p:sldId id="268" r:id="rId6"/>
    <p:sldId id="273" r:id="rId7"/>
    <p:sldId id="276" r:id="rId8"/>
    <p:sldId id="281" r:id="rId9"/>
    <p:sldId id="274" r:id="rId10"/>
    <p:sldId id="270" r:id="rId11"/>
    <p:sldId id="27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-58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024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704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617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0008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684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1023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59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163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92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353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737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43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18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899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962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474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7F6432-833F-492D-A533-E17B65BFDFF6}" type="datetimeFigureOut">
              <a:rPr lang="ru-RU" smtClean="0"/>
              <a:pPr/>
              <a:t>15.07.2018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4D27A4A-5E07-4E15-A2B2-031E5364B0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4598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fish-book.ru/images/276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u.wikipedia.org/wiki/%D0%A4%D0%B0%D0%B9%D0%BB:Macropodus_opercularis_-_front_(aka)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http://upload.wikimedia.org/wikipedia/commons/thumb/8/85/Macropodus_opercularis_-_front_%28aka%29.jpg/265px-Macropodus_opercularis_-_front_%28aka%29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711" y="701748"/>
            <a:ext cx="5167423" cy="246675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Тема проекта: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«Почему рыбы плавают?»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248399" y="707065"/>
            <a:ext cx="5943601" cy="5308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230140" y="4502001"/>
            <a:ext cx="4596993" cy="2091267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bg1"/>
                </a:solidFill>
              </a:rPr>
              <a:t>МАОУ «СШ №28 </a:t>
            </a:r>
            <a:r>
              <a:rPr lang="ru-RU" sz="1800" b="1" dirty="0" err="1" smtClean="0">
                <a:solidFill>
                  <a:schemeClr val="bg1"/>
                </a:solidFill>
              </a:rPr>
              <a:t>им.Г.Ф.Кирдищева</a:t>
            </a:r>
            <a:r>
              <a:rPr lang="ru-RU" sz="1800" b="1" dirty="0" smtClean="0">
                <a:solidFill>
                  <a:schemeClr val="bg1"/>
                </a:solidFill>
              </a:rPr>
              <a:t>»</a:t>
            </a:r>
          </a:p>
          <a:p>
            <a:pPr algn="ctr"/>
            <a:r>
              <a:rPr lang="ru-RU" sz="1800" b="1" dirty="0" smtClean="0">
                <a:solidFill>
                  <a:schemeClr val="bg1"/>
                </a:solidFill>
              </a:rPr>
              <a:t>2-б класс</a:t>
            </a:r>
          </a:p>
          <a:p>
            <a:pPr algn="ctr"/>
            <a:r>
              <a:rPr lang="ru-RU" sz="1800" b="1" dirty="0" smtClean="0">
                <a:solidFill>
                  <a:schemeClr val="bg1"/>
                </a:solidFill>
              </a:rPr>
              <a:t>Руководитель проекта </a:t>
            </a:r>
          </a:p>
          <a:p>
            <a:pPr algn="ctr"/>
            <a:r>
              <a:rPr lang="ru-RU" sz="1800" b="1" dirty="0" smtClean="0">
                <a:solidFill>
                  <a:schemeClr val="bg1"/>
                </a:solidFill>
              </a:rPr>
              <a:t>Бирюкова Екатерина Фёдоровна</a:t>
            </a:r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4338" y="938309"/>
            <a:ext cx="4208462" cy="2892329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265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Многие думают, </a:t>
            </a:r>
            <a:r>
              <a:rPr lang="ru-RU" sz="3200" dirty="0">
                <a:solidFill>
                  <a:schemeClr val="bg1"/>
                </a:solidFill>
              </a:rPr>
              <a:t>что киты и дельфины самые большие рыбы</a:t>
            </a:r>
            <a:r>
              <a:rPr lang="ru-RU" sz="3200" dirty="0" smtClean="0">
                <a:solidFill>
                  <a:schemeClr val="bg1"/>
                </a:solidFill>
              </a:rPr>
              <a:t>.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На </a:t>
            </a:r>
            <a:r>
              <a:rPr lang="ru-RU" sz="3200" dirty="0">
                <a:solidFill>
                  <a:schemeClr val="bg1"/>
                </a:solidFill>
              </a:rPr>
              <a:t>самом деле киты, дельфины и касатки не рыбы, а млекопитающие животные. 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На уроке изобразительного искусства мы решили нарисовать дельфинов.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280" y="3920067"/>
            <a:ext cx="4351020" cy="2671233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6718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713" y="400050"/>
            <a:ext cx="10058400" cy="2743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Мы хотим обратиться ко все людям планеты !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Рыбы </a:t>
            </a:r>
            <a:r>
              <a:rPr lang="ru-RU" dirty="0">
                <a:solidFill>
                  <a:schemeClr val="bg1"/>
                </a:solidFill>
              </a:rPr>
              <a:t>– часть живой природы, которые нуждаются в нашей защите. Вода – среда обитания рыб. Без неё не сможет прожить ни одно живое существо. Не загрязняйте водоёмы! Берегите воду!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70_Rivers_and_lak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" y="3543300"/>
            <a:ext cx="4762500" cy="2914650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098" name="Picture 2" descr="C:\Users\Екатерина\Desktop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3549473"/>
            <a:ext cx="4629150" cy="290913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94808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317754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>Цель </a:t>
            </a:r>
            <a:r>
              <a:rPr lang="ru-RU" b="1" dirty="0">
                <a:solidFill>
                  <a:schemeClr val="bg1"/>
                </a:solidFill>
              </a:rPr>
              <a:t>нашей работы</a:t>
            </a:r>
            <a:r>
              <a:rPr lang="ru-RU" dirty="0">
                <a:solidFill>
                  <a:schemeClr val="bg1"/>
                </a:solidFill>
              </a:rPr>
              <a:t>: выяснить, почему рыбы могут плавать в толще воды.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sz="2200" b="1" dirty="0">
                <a:solidFill>
                  <a:schemeClr val="bg1"/>
                </a:solidFill>
              </a:rPr>
              <a:t>Задачи:</a:t>
            </a:r>
            <a:r>
              <a:rPr lang="ru-RU" sz="2200" dirty="0">
                <a:solidFill>
                  <a:schemeClr val="bg1"/>
                </a:solidFill>
              </a:rPr>
              <a:t/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-Познакомиться </a:t>
            </a:r>
            <a:r>
              <a:rPr lang="ru-RU" sz="2200" dirty="0">
                <a:solidFill>
                  <a:schemeClr val="bg1"/>
                </a:solidFill>
              </a:rPr>
              <a:t>с особенностями строения рыб.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-Выяснить</a:t>
            </a:r>
            <a:r>
              <a:rPr lang="ru-RU" sz="2200" dirty="0">
                <a:solidFill>
                  <a:schemeClr val="bg1"/>
                </a:solidFill>
              </a:rPr>
              <a:t>, что может быть причиной того, что рыбы могут подниматься к поверхности воды и опускаться на дно.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-Создать </a:t>
            </a:r>
            <a:r>
              <a:rPr lang="ru-RU" sz="2200" dirty="0">
                <a:solidFill>
                  <a:schemeClr val="bg1"/>
                </a:solidFill>
              </a:rPr>
              <a:t>модель рыбы на основании полученных данных.</a:t>
            </a:r>
            <a:br>
              <a:rPr lang="ru-RU" sz="2200" dirty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-Соотнести </a:t>
            </a:r>
            <a:r>
              <a:rPr lang="ru-RU" sz="2200" dirty="0">
                <a:solidFill>
                  <a:schemeClr val="bg1"/>
                </a:solidFill>
              </a:rPr>
              <a:t>результаты эксперимента с литературными данными.</a:t>
            </a:r>
            <a:br>
              <a:rPr lang="ru-RU" sz="2200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684212" y="3680459"/>
            <a:ext cx="8534400" cy="2313939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chemeClr val="bg1"/>
                </a:solidFill>
              </a:rPr>
              <a:t>Гипотеза</a:t>
            </a:r>
            <a:r>
              <a:rPr lang="ru-RU" b="1" dirty="0">
                <a:solidFill>
                  <a:schemeClr val="bg1"/>
                </a:solidFill>
              </a:rPr>
              <a:t>: </a:t>
            </a:r>
            <a:r>
              <a:rPr lang="ru-RU" dirty="0">
                <a:solidFill>
                  <a:schemeClr val="bg1"/>
                </a:solidFill>
              </a:rPr>
              <a:t>Подниматься на поверхность воды и опускаться к самому дну рыбам помогает плавательный пузырь.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H:\Documents and Settings\1\Мои документы\Мои рисунки\рыба ёж.t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29698" y="4191004"/>
            <a:ext cx="2500330" cy="1875564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1105947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7412" y="8783636"/>
            <a:ext cx="8534400" cy="15070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ТЕОРЕТИЧЕСКАЯ ЧАСТЬ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chemeClr val="bg1"/>
                </a:solidFill>
              </a:rPr>
              <a:t>Происхождение рыб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chemeClr val="bg1"/>
                </a:solidFill>
              </a:rPr>
              <a:t>Настоящие рыбообразные появились около 440 миллионов лет назад.</a:t>
            </a:r>
          </a:p>
        </p:txBody>
      </p:sp>
      <p:pic>
        <p:nvPicPr>
          <p:cNvPr id="1026" name="Picture 2" descr="Салака (Clupea harengus membras)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" y="4211636"/>
            <a:ext cx="3238500" cy="2286000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720" y="638967"/>
            <a:ext cx="2808287" cy="2039938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Екатерина\Desktop\i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72138" y="4238163"/>
            <a:ext cx="3471862" cy="213882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55599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642" y="3924300"/>
            <a:ext cx="8534400" cy="2514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solidFill>
                  <a:schemeClr val="bg1"/>
                </a:solidFill>
                <a:cs typeface="Times New Roman" pitchFamily="18" charset="0"/>
              </a:rPr>
              <a:t>Большое значение для рыб играет освещённость воды, температура, как проникают звуки, какие организмы живут в ней и многое другое. Рыбы могут жить в ручьях, прудах, озёрах, реках, морях и океанах</a:t>
            </a:r>
            <a:r>
              <a:rPr lang="ru-RU" sz="2700" dirty="0">
                <a:solidFill>
                  <a:schemeClr val="bg1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2412" y="381000"/>
            <a:ext cx="8534400" cy="34671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300" b="1" dirty="0" smtClean="0">
                <a:solidFill>
                  <a:schemeClr val="bg1"/>
                </a:solidFill>
              </a:rPr>
              <a:t>Среда обитания</a:t>
            </a:r>
          </a:p>
          <a:p>
            <a:pPr lvl="1" algn="ctr">
              <a:buNone/>
            </a:pPr>
            <a:r>
              <a:rPr lang="ru-RU" sz="3400" dirty="0" smtClean="0">
                <a:solidFill>
                  <a:schemeClr val="bg1"/>
                </a:solidFill>
              </a:rPr>
              <a:t>Вода – очень уникальная среда для обитания живых существ. Одни водоёмы пресные, а другие – солёные. Каждая рыба приспособлена жить в своём водоёме. </a:t>
            </a:r>
          </a:p>
          <a:p>
            <a:pPr lvl="1"/>
            <a:endParaRPr lang="ru-RU" dirty="0"/>
          </a:p>
        </p:txBody>
      </p:sp>
      <p:pic>
        <p:nvPicPr>
          <p:cNvPr id="7170" name="Picture 2" descr="C:\Users\Екатерина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714" y="2019300"/>
            <a:ext cx="2625822" cy="174783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7171" name="Picture 3" descr="C:\Users\Екатерина\Desktop\i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34513" y="2190750"/>
            <a:ext cx="2511167" cy="18811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8204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"/>
            <a:ext cx="8534400" cy="30834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В теоретической части были представлены материалы : Головченко Алексея, </a:t>
            </a:r>
            <a:r>
              <a:rPr lang="ru-RU" sz="2800" b="1" dirty="0" err="1" smtClean="0">
                <a:solidFill>
                  <a:schemeClr val="bg1"/>
                </a:solidFill>
              </a:rPr>
              <a:t>Фахрутдиновой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</a:rPr>
              <a:t>Миланы</a:t>
            </a:r>
            <a:r>
              <a:rPr lang="ru-RU" sz="2800" b="1" dirty="0" smtClean="0">
                <a:solidFill>
                  <a:schemeClr val="bg1"/>
                </a:solidFill>
              </a:rPr>
              <a:t>, Максимовой Алёны, </a:t>
            </a:r>
            <a:r>
              <a:rPr lang="ru-RU" sz="2800" b="1" dirty="0" err="1" smtClean="0">
                <a:solidFill>
                  <a:schemeClr val="bg1"/>
                </a:solidFill>
              </a:rPr>
              <a:t>Карх</a:t>
            </a:r>
            <a:r>
              <a:rPr lang="ru-RU" sz="2800" b="1" dirty="0" smtClean="0">
                <a:solidFill>
                  <a:schemeClr val="bg1"/>
                </a:solidFill>
              </a:rPr>
              <a:t> Дарьи и было проведено занятие по защите докладов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C:\Users\Екатерина\Desktop\20160318_1239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899" y="2828260"/>
            <a:ext cx="6379534" cy="363633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715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255181"/>
            <a:ext cx="8001000" cy="318976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ПРАКТИЧЕСКАЯ ЧАСТЬ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  <a:cs typeface="Times New Roman" pitchFamily="18" charset="0"/>
              </a:rPr>
              <a:t>Мы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придумали макет рыбы. Подобрали материал. Тело рыбки сделали из </a:t>
            </a:r>
            <a:r>
              <a:rPr lang="ru-RU" sz="2400" dirty="0" smtClean="0">
                <a:solidFill>
                  <a:schemeClr val="bg1"/>
                </a:solidFill>
                <a:cs typeface="Times New Roman" pitchFamily="18" charset="0"/>
              </a:rPr>
              <a:t>пластика и пластилина. раскрасили.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Плавательный пузырь заменили воздушным шариком с соломинкой. Этот шарик поместили внутрь рыбки</a:t>
            </a:r>
            <a:r>
              <a:rPr lang="ru-RU" sz="2000" dirty="0">
                <a:solidFill>
                  <a:schemeClr val="bg1"/>
                </a:solidFill>
                <a:cs typeface="Times New Roman" pitchFamily="18" charset="0"/>
              </a:rPr>
              <a:t>.</a:t>
            </a:r>
            <a:br>
              <a:rPr lang="ru-RU" sz="2000" dirty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2000" dirty="0">
                <a:solidFill>
                  <a:schemeClr val="bg1"/>
                </a:solidFill>
                <a:cs typeface="Times New Roman" pitchFamily="18" charset="0"/>
              </a:rPr>
              <a:t>	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4274820"/>
            <a:ext cx="6400800" cy="22506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Екатерина\Desktop\20160317_1629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4521" y="3615070"/>
            <a:ext cx="5039832" cy="293458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C:\Users\Екатерина\Desktop\20160317_1630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09198" y="1896582"/>
            <a:ext cx="2667000" cy="40005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636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8452" y="1"/>
            <a:ext cx="8001000" cy="28194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Настал момент испытаний. В </a:t>
            </a:r>
            <a:r>
              <a:rPr lang="ru-RU" sz="2400" dirty="0" smtClean="0">
                <a:solidFill>
                  <a:schemeClr val="bg1"/>
                </a:solidFill>
                <a:cs typeface="Times New Roman" pitchFamily="18" charset="0"/>
              </a:rPr>
              <a:t> сосуд </a:t>
            </a:r>
            <a:r>
              <a:rPr lang="ru-RU" sz="2400" dirty="0">
                <a:solidFill>
                  <a:schemeClr val="bg1"/>
                </a:solidFill>
                <a:cs typeface="Times New Roman" pitchFamily="18" charset="0"/>
              </a:rPr>
              <a:t>налили воды. Опустили в ёмкость с водой рыбку, она утонула. Когда через соломинку стали надувать шарик, который находится внутри рыбки, то она всплыла.</a:t>
            </a:r>
            <a:r>
              <a:rPr lang="ru-RU" sz="200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5212" y="4270587"/>
            <a:ext cx="6400800" cy="194733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Екатерина\Desktop\20160318_1242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3105150"/>
            <a:ext cx="5600700" cy="3295649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C:\Users\Екатерина\Desktop\20160318_12415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480549" y="2332845"/>
            <a:ext cx="5117601" cy="2878109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4825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228601"/>
            <a:ext cx="8001000" cy="32385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chemeClr val="bg1"/>
                </a:solidFill>
                <a:cs typeface="Times New Roman" pitchFamily="18" charset="0"/>
              </a:rPr>
              <a:t>Почему? </a:t>
            </a:r>
            <a:br>
              <a:rPr lang="ru-RU" sz="3100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cs typeface="Times New Roman" pitchFamily="18" charset="0"/>
              </a:rPr>
              <a:t>Когда плавательный пузырь</a:t>
            </a:r>
            <a:br>
              <a:rPr lang="ru-RU" sz="3100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cs typeface="Times New Roman" pitchFamily="18" charset="0"/>
              </a:rPr>
              <a:t> (шарик) растягивается, рыбка всплывает, а когда плавательный пузырь сжимается, то она опускается на дно. </a:t>
            </a:r>
            <a:r>
              <a:rPr lang="ru-RU" sz="4400" dirty="0" smtClean="0">
                <a:solidFill>
                  <a:schemeClr val="bg1"/>
                </a:solidFill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bg1"/>
                </a:solidFill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Екатерина\Desktop\20160318_1244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7580564" y="2147401"/>
            <a:ext cx="5031876" cy="282989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C:\Users\Екатерина\Desktop\20160318_1242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31927" y="3690765"/>
            <a:ext cx="3544638" cy="222100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C:\Users\Екатерина\Desktop\Новая папка (2)\20160318_1243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615360" y="3148510"/>
            <a:ext cx="4152900" cy="269458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7012" y="0"/>
            <a:ext cx="8534400" cy="361526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cs typeface="Times New Roman" pitchFamily="18" charset="0"/>
              </a:rPr>
              <a:t>В ходе эксперимента мы нашли подтверждение литературных данных о работе плавательного пузыря. </a:t>
            </a:r>
            <a:endParaRPr lang="ru-RU" sz="2800" b="1" dirty="0" smtClean="0"/>
          </a:p>
          <a:p>
            <a:r>
              <a:rPr lang="ru-RU" sz="2800" b="1" dirty="0" smtClean="0">
                <a:solidFill>
                  <a:schemeClr val="bg1"/>
                </a:solidFill>
              </a:rPr>
              <a:t>Вывод: наша гипотеза подтвердилась.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Цель проекта достигнута: выяснено, почему рыбы плавают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Macropodus opercularis - front (aka)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6762749" y="3159443"/>
            <a:ext cx="4911725" cy="3271837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0" name="Picture 2" descr="C:\Users\Екатерина\Desktop\x_b90a9a0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1800" y="3486150"/>
            <a:ext cx="6007100" cy="300355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2051" name="Picture 3" descr="C:\Users\Екатерина\Desktop\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67738" y="595313"/>
            <a:ext cx="2790825" cy="204787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650</TotalTime>
  <Words>225</Words>
  <Application>Microsoft Office PowerPoint</Application>
  <PresentationFormat>Произвольный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Сектор</vt:lpstr>
      <vt:lpstr>Тема проекта: «Почему рыбы плавают?»</vt:lpstr>
      <vt:lpstr> Цель нашей работы: выяснить, почему рыбы могут плавать в толще воды. Задачи: -Познакомиться с особенностями строения рыб. -Выяснить, что может быть причиной того, что рыбы могут подниматься к поверхности воды и опускаться на дно. -Создать модель рыбы на основании полученных данных. -Соотнести результаты эксперимента с литературными данными. </vt:lpstr>
      <vt:lpstr>Презентация PowerPoint</vt:lpstr>
      <vt:lpstr>Большое значение для рыб играет освещённость воды, температура, как проникают звуки, какие организмы живут в ней и многое другое. Рыбы могут жить в ручьях, прудах, озёрах, реках, морях и океанах. </vt:lpstr>
      <vt:lpstr>Презентация PowerPoint</vt:lpstr>
      <vt:lpstr>ПРАКТИЧЕСКАЯ ЧАСТЬ Мы придумали макет рыбы. Подобрали материал. Тело рыбки сделали из пластика и пластилина. раскрасили. Плавательный пузырь заменили воздушным шариком с соломинкой. Этот шарик поместили внутрь рыбки.  </vt:lpstr>
      <vt:lpstr>Настал момент испытаний. В  сосуд налили воды. Опустили в ёмкость с водой рыбку, она утонула. Когда через соломинку стали надувать шарик, который находится внутри рыбки, то она всплыла.  </vt:lpstr>
      <vt:lpstr>   Почему?  Когда плавательный пузырь  (шарик) растягивается, рыбка всплывает, а когда плавательный пузырь сжимается, то она опускается на дно.  </vt:lpstr>
      <vt:lpstr>Презентация PowerPoint</vt:lpstr>
      <vt:lpstr>Многие думают, что киты и дельфины самые большие рыбы. На самом деле киты, дельфины и касатки не рыбы, а млекопитающие животные.  </vt:lpstr>
      <vt:lpstr>  Мы хотим обратиться ко все людям планеты ! Рыбы – часть живой природы, которые нуждаются в нашей защите. Вода – среда обитания рыб. Без неё не сможет прожить ни одно живое существо. Не загрязняйте водоёмы! Берегите воду!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 «Почему рыбы плавают?»</dc:title>
  <dc:creator>User</dc:creator>
  <cp:lastModifiedBy>Бирюкова Екатерина Фёдоровна</cp:lastModifiedBy>
  <cp:revision>65</cp:revision>
  <dcterms:created xsi:type="dcterms:W3CDTF">2016-03-14T03:44:13Z</dcterms:created>
  <dcterms:modified xsi:type="dcterms:W3CDTF">2018-07-15T09:36:09Z</dcterms:modified>
</cp:coreProperties>
</file>