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63" r:id="rId2"/>
  </p:sldMasterIdLst>
  <p:sldIdLst>
    <p:sldId id="256" r:id="rId3"/>
    <p:sldId id="260" r:id="rId4"/>
    <p:sldId id="328" r:id="rId5"/>
    <p:sldId id="267" r:id="rId6"/>
    <p:sldId id="322" r:id="rId7"/>
    <p:sldId id="268" r:id="rId8"/>
    <p:sldId id="270" r:id="rId9"/>
    <p:sldId id="271" r:id="rId10"/>
    <p:sldId id="272" r:id="rId11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6666"/>
    <a:srgbClr val="800000"/>
    <a:srgbClr val="CC0000"/>
    <a:srgbClr val="003300"/>
    <a:srgbClr val="CC9900"/>
    <a:srgbClr val="CC33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8" autoAdjust="0"/>
    <p:restoredTop sz="94660"/>
  </p:normalViewPr>
  <p:slideViewPr>
    <p:cSldViewPr>
      <p:cViewPr varScale="1">
        <p:scale>
          <a:sx n="42" d="100"/>
          <a:sy n="42" d="100"/>
        </p:scale>
        <p:origin x="127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26C91-64D0-4D86-8074-9F96B2AF1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5D7C7-EFFD-462B-B8F6-F12242096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16989-A86D-4980-9945-4CE22A275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045B3-FC94-4940-BB02-21FE59B7D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331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331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A28AE-F78B-46AF-8038-98BEEA275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D3908-2809-4616-B3D1-0AB6BAAC6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D8F58-A5EF-42B2-BF76-19BBB33EB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5DA88-5C4F-43C6-BD5E-E4E7628A5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CA94C-FAF6-4B3B-A1B4-9FCB093B1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3867F-C4CD-4868-840B-7BB0ACE22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C3E0F-3901-4897-A748-45FEC6B6D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4295B-408D-4E5A-AA7B-3424E85F7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1C9EA-E631-41BE-9278-41C5F6A10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BD91-AD4B-4707-8F65-8AD6B1D1F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B577D-63F8-46F1-923E-F7DA62B63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3EAAF-FE99-47E8-B005-1B79FCAAE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2FE3F-5940-4164-AF54-48EB9E95C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B2239-8BEF-4501-8A01-B726EE044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8234D-00B6-4EC7-953D-A7678E910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D21FB-CC43-473D-848B-D4517F336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888C-5215-4A27-8255-C377A1108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B2CB0-F1AC-49BB-9967-F26D6F76E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68939-85F2-4516-B7DC-9D636FDC7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93864C1-E0FD-4459-95E3-1A5EE596D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ransition spd="slow">
    <p:plu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8227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8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229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22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229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9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9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27D7B02-F430-442A-9BD4-DE6E4DF1E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spd="slow">
    <p:plus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2400" cy="40767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Презентация проекта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3600" dirty="0" smtClean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4581525"/>
            <a:ext cx="6840538" cy="1871663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dirty="0" smtClean="0"/>
              <a:t>Участники: </a:t>
            </a:r>
            <a:r>
              <a:rPr lang="ru-RU" sz="2200" i="1" dirty="0" smtClean="0"/>
              <a:t>дети старшей группы</a:t>
            </a:r>
            <a:r>
              <a:rPr lang="ru-RU" sz="2200" i="1" dirty="0" smtClean="0"/>
              <a:t>, возраст- </a:t>
            </a:r>
            <a:r>
              <a:rPr lang="ru-RU" sz="2200" i="1" dirty="0" smtClean="0"/>
              <a:t>5 </a:t>
            </a:r>
            <a:r>
              <a:rPr lang="ru-RU" sz="2200" i="1" dirty="0" smtClean="0"/>
              <a:t>лет</a:t>
            </a:r>
            <a:r>
              <a:rPr lang="ru-RU" sz="2400" dirty="0" smtClean="0"/>
              <a:t>.</a:t>
            </a:r>
          </a:p>
          <a:p>
            <a:pPr algn="l" eaLnBrk="1" hangingPunct="1">
              <a:defRPr/>
            </a:pPr>
            <a:r>
              <a:rPr lang="ru-RU" sz="2400" dirty="0" smtClean="0"/>
              <a:t>      Воспитатель: Воронцова Оксана Игоревна</a:t>
            </a:r>
            <a:endParaRPr lang="ru-RU" sz="2200" i="1" dirty="0" smtClean="0"/>
          </a:p>
        </p:txBody>
      </p:sp>
      <p:sp>
        <p:nvSpPr>
          <p:cNvPr id="5124" name="WordArt 13"/>
          <p:cNvSpPr>
            <a:spLocks noChangeArrowheads="1" noChangeShapeType="1" noTextEdit="1"/>
          </p:cNvSpPr>
          <p:nvPr/>
        </p:nvSpPr>
        <p:spPr bwMode="auto">
          <a:xfrm>
            <a:off x="1185863" y="2038350"/>
            <a:ext cx="6769100" cy="136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«деревья вокруг нас»</a:t>
            </a:r>
            <a:endParaRPr lang="ru-RU" sz="4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Задачи:</a:t>
            </a:r>
          </a:p>
          <a:p>
            <a:r>
              <a:rPr lang="ru-RU" dirty="0" smtClean="0"/>
              <a:t> Научить </a:t>
            </a:r>
            <a:r>
              <a:rPr lang="ru-RU" dirty="0"/>
              <a:t>детей узнавать и различать деревья ближайшего окружения по внешним признакам;</a:t>
            </a:r>
          </a:p>
          <a:p>
            <a:r>
              <a:rPr lang="ru-RU" dirty="0"/>
              <a:t> </a:t>
            </a:r>
            <a:r>
              <a:rPr lang="ru-RU" dirty="0" smtClean="0"/>
              <a:t>Сформировать </a:t>
            </a:r>
            <a:r>
              <a:rPr lang="ru-RU" dirty="0"/>
              <a:t>понятие об основных потребностях дерева в свете, воде и воздухе в процессе роста и развития;</a:t>
            </a:r>
          </a:p>
          <a:p>
            <a:r>
              <a:rPr lang="ru-RU" dirty="0"/>
              <a:t> </a:t>
            </a:r>
            <a:r>
              <a:rPr lang="ru-RU" dirty="0" smtClean="0"/>
              <a:t>Углубить </a:t>
            </a:r>
            <a:r>
              <a:rPr lang="ru-RU" dirty="0"/>
              <a:t>знания о значении деревьев в жизни всех живых существ, в том числе и человека;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Продолжить </a:t>
            </a:r>
            <a:r>
              <a:rPr lang="ru-RU" dirty="0"/>
              <a:t>знакомство со стихами, песнями, загадками и рассказами о природе;</a:t>
            </a:r>
          </a:p>
          <a:p>
            <a:r>
              <a:rPr lang="ru-RU" dirty="0" smtClean="0"/>
              <a:t> </a:t>
            </a:r>
            <a:r>
              <a:rPr lang="ru-RU" dirty="0"/>
              <a:t>Воспитывать любовь к природе через прямое общение с ней, умение воспринимать её красоту и многообразие;</a:t>
            </a:r>
          </a:p>
          <a:p>
            <a:r>
              <a:rPr lang="ru-RU" dirty="0" smtClean="0"/>
              <a:t> </a:t>
            </a:r>
            <a:r>
              <a:rPr lang="ru-RU" dirty="0"/>
              <a:t>Способствовать формированию навыков экологически грамотного нравственного поведения.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" y="2450822"/>
            <a:ext cx="6260651" cy="3521616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651" y="980728"/>
            <a:ext cx="2975315" cy="5289451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63052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Без березы не мыслю России, –</a:t>
            </a:r>
          </a:p>
          <a:p>
            <a:r>
              <a:rPr lang="ru-RU" sz="2800" dirty="0"/>
              <a:t>Так светла по-славянски она,</a:t>
            </a:r>
          </a:p>
          <a:p>
            <a:r>
              <a:rPr lang="ru-RU" sz="2800" dirty="0"/>
              <a:t>Что, быть может, в столетья иные</a:t>
            </a:r>
          </a:p>
          <a:p>
            <a:r>
              <a:rPr lang="ru-RU" sz="2800" dirty="0"/>
              <a:t>От берёзы – вся Русь рождена.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708883"/>
            <a:ext cx="5580112" cy="3138813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547664" y="188640"/>
            <a:ext cx="6480720" cy="647799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800000"/>
                </a:solidFill>
              </a:rPr>
              <a:t>Найди нужное дерево</a:t>
            </a:r>
            <a:endParaRPr lang="ru-RU" sz="3600" dirty="0">
              <a:solidFill>
                <a:srgbClr val="8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" y="836439"/>
            <a:ext cx="5468099" cy="3075806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5537">
            <a:off x="4436816" y="662200"/>
            <a:ext cx="4478161" cy="251896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1643">
            <a:off x="247769" y="780583"/>
            <a:ext cx="4346196" cy="24447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356" y="3752090"/>
            <a:ext cx="5068657" cy="2851120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Времена года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57" y="1484784"/>
            <a:ext cx="2455371" cy="4365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44" y="1160748"/>
            <a:ext cx="2819912" cy="5013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089" y="1476772"/>
            <a:ext cx="2455371" cy="4365104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006666"/>
                </a:solidFill>
              </a:rPr>
              <a:t>Вырастим дерево вместе</a:t>
            </a:r>
            <a:endParaRPr lang="ru-RU" sz="4800" dirty="0">
              <a:solidFill>
                <a:srgbClr val="00666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24" y="3769098"/>
            <a:ext cx="5148064" cy="28957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93870"/>
            <a:ext cx="5256584" cy="2956828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"/>
            <a:ext cx="9073008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539552" y="1052736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>
                <a:solidFill>
                  <a:srgbClr val="FFFF00"/>
                </a:solidFill>
              </a:rPr>
              <a:t>СПАСИБО </a:t>
            </a:r>
            <a:endParaRPr lang="ru-RU" sz="9600" dirty="0" smtClean="0">
              <a:solidFill>
                <a:srgbClr val="FFFF00"/>
              </a:solidFill>
            </a:endParaRPr>
          </a:p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ЗА </a:t>
            </a:r>
            <a:r>
              <a:rPr lang="ru-RU" sz="9600" dirty="0">
                <a:solidFill>
                  <a:srgbClr val="FFFF00"/>
                </a:solidFill>
              </a:rPr>
              <a:t>ВНИМАНИЕ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459</TotalTime>
  <Words>154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Wingdings</vt:lpstr>
      <vt:lpstr>Оформление по умолчанию</vt:lpstr>
      <vt:lpstr>Клен</vt:lpstr>
      <vt:lpstr>Презентация проекта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Irbis</dc:creator>
  <cp:lastModifiedBy>Оксана</cp:lastModifiedBy>
  <cp:revision>49</cp:revision>
  <dcterms:created xsi:type="dcterms:W3CDTF">2010-11-21T14:37:20Z</dcterms:created>
  <dcterms:modified xsi:type="dcterms:W3CDTF">2018-07-15T20:00:53Z</dcterms:modified>
</cp:coreProperties>
</file>