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69" r:id="rId3"/>
    <p:sldId id="256" r:id="rId4"/>
    <p:sldId id="270" r:id="rId5"/>
    <p:sldId id="268" r:id="rId6"/>
    <p:sldId id="260" r:id="rId7"/>
    <p:sldId id="266" r:id="rId8"/>
    <p:sldId id="259" r:id="rId9"/>
    <p:sldId id="258" r:id="rId10"/>
    <p:sldId id="261" r:id="rId11"/>
    <p:sldId id="262" r:id="rId12"/>
    <p:sldId id="263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14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7/15/2018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7/15/2018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7/15/2018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7/15/2018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7/15/2018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7/15/2018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7/15/2018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7/15/2018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7/15/2018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7/15/2018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7/15/2018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7/15/2018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057400"/>
            <a:ext cx="8458200" cy="4018386"/>
          </a:xfrm>
        </p:spPr>
        <p:txBody>
          <a:bodyPr/>
          <a:lstStyle/>
          <a:p>
            <a:pPr algn="ctr"/>
            <a:r>
              <a:rPr lang="ru-RU" dirty="0" smtClean="0"/>
              <a:t>«Обогащение Развивающей предметно – пространственной среды с учётом</a:t>
            </a:r>
            <a:br>
              <a:rPr lang="ru-RU" dirty="0" smtClean="0"/>
            </a:br>
            <a:r>
              <a:rPr lang="ru-RU" dirty="0" smtClean="0"/>
              <a:t>регионального компонента»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04800"/>
            <a:ext cx="8458200" cy="5334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МБДОУ «Детский сад «Радуга» р. п. Базарный Карабулак Саратовской области»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6" descr="C:\Users\user\Desktop\развивающая среда солнышко\SAM_429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3400" y="4343400"/>
            <a:ext cx="2463687" cy="2257425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505200" y="5943600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Былинкина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Елена Александровна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Documents and Settings\Bylinkin\Рабочий стол\иссдедование\SAM_4033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90800" y="914400"/>
            <a:ext cx="3657600" cy="2983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Bylinkin\Рабочий стол\SAM_4124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3962400"/>
            <a:ext cx="3352800" cy="272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57200" y="457200"/>
            <a:ext cx="838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Совершаем прогулки по  Экологической тропе.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user\Documents\лес, осень\SAM_439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24000" y="3941805"/>
            <a:ext cx="2565538" cy="29161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4400" y="609600"/>
            <a:ext cx="829784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Весь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воспитательно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образовательный процесс по данному направлению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Невозможен без активного  участия семьи. Организуем разнообразную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деятельность: конкурсы совместного творчества, совместные праздники,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экскурсии, акции по озеленению, пополнение РППС.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user\Desktop\SAM_480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90600" y="2438400"/>
            <a:ext cx="7696200" cy="4114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304801"/>
            <a:ext cx="8991599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Практика показывает, что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краеведение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имеет большое значение в воспитании патриотических чувств дошкольников, в развитии их интеллектуального и творческого потенциала.</a:t>
            </a:r>
            <a:r>
              <a:rPr lang="ru-RU" sz="2000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Соприкосновение с природой и народным искусством, участие в народных праздниках духовно обогащают ребёнка, воспитывают гордость за свой народ, поддерживают интерес к его истории и культуре.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11266" name="Picture 2" descr="http://moyaokruga.ru/img/image_big/937c059f-ecf6-489e-9e55-a64e465ec05b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19200" y="2057400"/>
            <a:ext cx="6477000" cy="4629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2400"/>
            <a:ext cx="8686800" cy="5927725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эффективной реализации регионального компонента необходим   ряд педагогических условий. Одним из таких условий является создание  развивающей предметно - пространственной среды в ДОУ. 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В группе разработаны и изготовлены центры игровой, познавательной, продуктивной и культурно-досуговой деятельности, способствующие знакомству детей с культурой, историей, основными трудовыми занятиями, природой родного края.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Предметно-пространственная среда группы включает атрибуты к сюжетно- ролевым играм, театрализованным, народным подвижным играм. Для воспитания у ребенка любви и привязанности к своей семье, родному дому, к своей Родине.  Оформлен центр патриотического воспитания. 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152400"/>
            <a:ext cx="8458200" cy="1371600"/>
          </a:xfrm>
        </p:spPr>
        <p:txBody>
          <a:bodyPr>
            <a:normAutofit fontScale="92500" lnSpcReduction="2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 целях приобщения к истокам культурно – исторического наследия и природных особенностей нашего края, организован и оформлен уголок «Знакомство с родным краем»</a:t>
            </a:r>
          </a:p>
          <a:p>
            <a:endParaRPr lang="ru-RU" dirty="0"/>
          </a:p>
        </p:txBody>
      </p:sp>
      <p:pic>
        <p:nvPicPr>
          <p:cNvPr id="1027" name="Picture 3" descr="C:\Users\user\Desktop\SAM_480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1219200"/>
            <a:ext cx="8534400" cy="541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1" y="381000"/>
            <a:ext cx="8381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-2133600" y="1371600"/>
            <a:ext cx="1112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группе.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41151" y="609600"/>
            <a:ext cx="885044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Уголок «Знакомство с родным краем содержит информационный материал: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«Знаменитые люди посёлка», «Профессии посёлка», «Растения и животные родного края» «Культура и народные традиции», символику (гербы, флаги)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подборку дидактических игр.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user\Downloads\55,, 00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05400" y="1752600"/>
            <a:ext cx="3869529" cy="2438400"/>
          </a:xfrm>
          <a:prstGeom prst="rect">
            <a:avLst/>
          </a:prstGeom>
          <a:noFill/>
        </p:spPr>
      </p:pic>
      <p:pic>
        <p:nvPicPr>
          <p:cNvPr id="5125" name="Picture 5" descr="C:\Users\user\Desktop\SAM_480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286000"/>
            <a:ext cx="2960000" cy="3600000"/>
          </a:xfrm>
          <a:prstGeom prst="rect">
            <a:avLst/>
          </a:prstGeom>
          <a:noFill/>
        </p:spPr>
      </p:pic>
      <p:pic>
        <p:nvPicPr>
          <p:cNvPr id="5126" name="Picture 6" descr="C:\Users\user\Desktop\SAM_481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34000" y="3657600"/>
            <a:ext cx="2590800" cy="3108960"/>
          </a:xfrm>
          <a:prstGeom prst="rect">
            <a:avLst/>
          </a:prstGeom>
          <a:noFill/>
        </p:spPr>
      </p:pic>
      <p:pic>
        <p:nvPicPr>
          <p:cNvPr id="5127" name="Picture 7" descr="C:\Users\user\Desktop\SAM_480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19400" y="2667000"/>
            <a:ext cx="2209800" cy="3886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SAM_480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371600"/>
            <a:ext cx="8991600" cy="5334000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04800" y="304800"/>
            <a:ext cx="86106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Рассматривая карту Базарного Карабулака, дети учатся ориентироваться по карте, находить улицы, детский сад и другие объекты. Отмечать их условными обозначениями.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1" y="457200"/>
            <a:ext cx="8610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Формируя представления детей, о красоте и разнообразии природы родного края оформили альбом «Памятники природы Базарно – Карабулакского района»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Имеются дидактические игры «Береги живое», лото «Природа родного края».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user\Desktop\SAM_480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71800" y="3505200"/>
            <a:ext cx="2476500" cy="1981200"/>
          </a:xfrm>
          <a:prstGeom prst="rect">
            <a:avLst/>
          </a:prstGeom>
          <a:noFill/>
        </p:spPr>
      </p:pic>
      <p:pic>
        <p:nvPicPr>
          <p:cNvPr id="4098" name="Picture 2" descr="C:\Users\user\Desktop\SAM_481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08600" y="3124200"/>
            <a:ext cx="3657600" cy="2743200"/>
          </a:xfrm>
          <a:prstGeom prst="rect">
            <a:avLst/>
          </a:prstGeom>
          <a:noFill/>
        </p:spPr>
      </p:pic>
      <p:pic>
        <p:nvPicPr>
          <p:cNvPr id="4099" name="Picture 3" descr="C:\Users\user\Desktop\SAM_480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1000" y="2971800"/>
            <a:ext cx="2590800" cy="345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04800"/>
            <a:ext cx="8686800" cy="62484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Успешность развития дошкольников при знакомстве с родным краем станет возможным только при условии их активного взаимодействия с окружающим миром эмоционально – практическим путём через игру, общение, труд, продуктивную деятельность.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реализации регионального компонента в продуктивной деятельности мы широко используем природный материал нашей местности.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ocuments\лес, осень\SAM_439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52600" y="3429000"/>
            <a:ext cx="5562600" cy="32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533400"/>
            <a:ext cx="8458200" cy="144780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впечатлениям увиденного, прочитанного рисуем рисунки, делаем аппликации. Всё это демонстрируем на стенде «Наше творчество»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Documents\лес, осень\SAM_443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2400" y="2590800"/>
            <a:ext cx="6310313" cy="4038600"/>
          </a:xfrm>
          <a:prstGeom prst="rect">
            <a:avLst/>
          </a:prstGeom>
          <a:noFill/>
        </p:spPr>
      </p:pic>
      <p:pic>
        <p:nvPicPr>
          <p:cNvPr id="3075" name="Picture 3" descr="C:\Users\user\Documents\лес, осень\SAM_4410 (2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33804" y="3962400"/>
            <a:ext cx="2381596" cy="27289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52400" y="685800"/>
            <a:ext cx="8839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Расширение представлений дошкольников о родном посёлке, традициях, о культурных и достопримечательных местах эффективно через организованные экскурсии и целевые прогулки. Дети с интересом открывают для себя что-то новое, узнают интересные исторические факты названий улиц и памятников, обращают внимание на разнообразие жилых домов, здания библиотеки, музеев.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user\Downloads\DSCN073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71600" y="2590800"/>
            <a:ext cx="6705600" cy="41035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320</TotalTime>
  <Words>333</Words>
  <Application>Microsoft Office PowerPoint</Application>
  <PresentationFormat>Экран (4:3)</PresentationFormat>
  <Paragraphs>28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«Обогащение Развивающей предметно – пространственной среды с учётом регионального компонента»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«Развивающая предметно – пространственная среда с учётом регионального компонента»</dc:title>
  <dc:creator>user</dc:creator>
  <cp:lastModifiedBy>user</cp:lastModifiedBy>
  <cp:revision>34</cp:revision>
  <dcterms:created xsi:type="dcterms:W3CDTF">2018-05-24T15:41:23Z</dcterms:created>
  <dcterms:modified xsi:type="dcterms:W3CDTF">2018-07-15T07:53:18Z</dcterms:modified>
</cp:coreProperties>
</file>